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Override PartName="/ppt/charts/chartEx1.xml" ContentType="application/vnd.ms-office.chartex+xml"/>
  <Override PartName="/ppt/charts/colors3.xml" ContentType="application/vnd.ms-office.chartcolorstyle+xml"/>
  <Override PartName="/ppt/charts/style3.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3" r:id="rId7"/>
    <p:sldId id="271" r:id="rId8"/>
    <p:sldId id="264" r:id="rId9"/>
    <p:sldId id="265" r:id="rId10"/>
    <p:sldId id="272" r:id="rId11"/>
    <p:sldId id="273" r:id="rId12"/>
    <p:sldId id="266" r:id="rId13"/>
    <p:sldId id="274" r:id="rId14"/>
    <p:sldId id="267" r:id="rId15"/>
    <p:sldId id="275" r:id="rId16"/>
    <p:sldId id="268" r:id="rId17"/>
    <p:sldId id="276" r:id="rId18"/>
    <p:sldId id="269" r:id="rId19"/>
    <p:sldId id="294" r:id="rId20"/>
    <p:sldId id="278" r:id="rId21"/>
    <p:sldId id="279" r:id="rId22"/>
    <p:sldId id="280" r:id="rId23"/>
    <p:sldId id="281" r:id="rId24"/>
    <p:sldId id="282" r:id="rId25"/>
    <p:sldId id="283" r:id="rId26"/>
    <p:sldId id="270" r:id="rId27"/>
    <p:sldId id="284" r:id="rId28"/>
    <p:sldId id="289" r:id="rId29"/>
    <p:sldId id="285" r:id="rId30"/>
    <p:sldId id="290" r:id="rId31"/>
    <p:sldId id="286" r:id="rId32"/>
    <p:sldId id="287" r:id="rId33"/>
    <p:sldId id="291" r:id="rId34"/>
    <p:sldId id="292" r:id="rId35"/>
    <p:sldId id="288" r:id="rId36"/>
    <p:sldId id="293" r:id="rId3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DC1DB"/>
    <a:srgbClr val="28AED2"/>
    <a:srgbClr val="33AFD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snapToGrid="0" showGuides="1">
      <p:cViewPr varScale="1">
        <p:scale>
          <a:sx n="98" d="100"/>
          <a:sy n="98" d="100"/>
        </p:scale>
        <p:origin x="102" y="4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tagai\AppData\Roaming\Microsoft\Excel\VP&#37325;&#24037;&#12487;&#12540;&#12479;%20(version%201).xlsb" TargetMode="External"/><Relationship Id="rId2" Type="http://schemas.microsoft.com/office/2011/relationships/chartColorStyle" Target="colors2.xml"/><Relationship Id="rId1" Type="http://schemas.microsoft.com/office/2011/relationships/chartStyle" Target="style2.xml"/></Relationships>
</file>

<file path=ppt/charts/_rels/chartEx1.xml.rels><?xml version="1.0" encoding="UTF-8" standalone="yes"?>
<Relationships xmlns="http://schemas.openxmlformats.org/package/2006/relationships"><Relationship Id="rId3" Type="http://schemas.microsoft.com/office/2011/relationships/chartColorStyle" Target="colors3.xml"/><Relationship Id="rId2" Type="http://schemas.microsoft.com/office/2011/relationships/chartStyle" Target="style3.xml"/><Relationship Id="rId1" Type="http://schemas.openxmlformats.org/officeDocument/2006/relationships/oleObject" Target="file:///C:\Users\tagai\AppData\Roaming\Microsoft\Excel\VP&#37325;&#24037;&#12487;&#12540;&#12479;%20(version%201).xlsb"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2800" b="0" i="0" u="none" strike="noStrike" kern="1200" spc="0" baseline="0">
              <a:solidFill>
                <a:schemeClr val="tx1">
                  <a:lumMod val="65000"/>
                  <a:lumOff val="35000"/>
                </a:schemeClr>
              </a:solidFill>
              <a:latin typeface="+mn-lt"/>
              <a:ea typeface="+mn-ea"/>
              <a:cs typeface="+mn-cs"/>
            </a:defRPr>
          </a:pPr>
          <a:endParaRPr lang="ja-JP"/>
        </a:p>
      </c:txPr>
    </c:title>
    <c:autoTitleDeleted val="0"/>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0-3C6B-44DD-8A44-B0D8F897488A}"/>
            </c:ext>
          </c:extLst>
        </c:ser>
        <c:ser>
          <c:idx val="1"/>
          <c:order val="1"/>
          <c:tx>
            <c:strRef>
              <c:f>Sheet1!$C$1</c:f>
              <c:strCache>
                <c:ptCount val="1"/>
                <c:pt idx="0">
                  <c:v>系列 2</c:v>
                </c:pt>
              </c:strCache>
            </c:strRef>
          </c:tx>
          <c:spPr>
            <a:solidFill>
              <a:schemeClr val="accent2"/>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6="http://schemas.microsoft.com/office/drawing/2014/chart" uri="{C3380CC4-5D6E-409C-BE32-E72D297353CC}">
              <c16:uniqueId val="{00000001-3C6B-44DD-8A44-B0D8F897488A}"/>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カテゴリ 1</c:v>
                </c:pt>
                <c:pt idx="1">
                  <c:v>カテゴリ 2</c:v>
                </c:pt>
                <c:pt idx="2">
                  <c:v>カテゴリ 3</c:v>
                </c:pt>
                <c:pt idx="3">
                  <c:v>カテゴリ 4</c:v>
                </c:pt>
              </c:strCache>
            </c:strRef>
          </c:cat>
          <c:val>
            <c:numRef>
              <c:f>Sheet1!$D$2:$D$5</c:f>
              <c:numCache>
                <c:formatCode>General</c:formatCode>
                <c:ptCount val="4"/>
                <c:pt idx="0">
                  <c:v>2</c:v>
                </c:pt>
                <c:pt idx="1">
                  <c:v>2</c:v>
                </c:pt>
                <c:pt idx="2">
                  <c:v>3</c:v>
                </c:pt>
                <c:pt idx="3">
                  <c:v>5</c:v>
                </c:pt>
              </c:numCache>
            </c:numRef>
          </c:val>
          <c:extLst xmlns:c16r2="http://schemas.microsoft.com/office/drawing/2015/06/chart">
            <c:ext xmlns:c16="http://schemas.microsoft.com/office/drawing/2014/chart" uri="{C3380CC4-5D6E-409C-BE32-E72D297353CC}">
              <c16:uniqueId val="{00000002-3C6B-44DD-8A44-B0D8F897488A}"/>
            </c:ext>
          </c:extLst>
        </c:ser>
        <c:dLbls>
          <c:showLegendKey val="0"/>
          <c:showVal val="0"/>
          <c:showCatName val="0"/>
          <c:showSerName val="0"/>
          <c:showPercent val="0"/>
          <c:showBubbleSize val="0"/>
        </c:dLbls>
        <c:gapWidth val="219"/>
        <c:overlap val="-27"/>
        <c:axId val="214098176"/>
        <c:axId val="216715072"/>
      </c:barChart>
      <c:catAx>
        <c:axId val="2140981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16715072"/>
        <c:crosses val="autoZero"/>
        <c:auto val="1"/>
        <c:lblAlgn val="ctr"/>
        <c:lblOffset val="100"/>
        <c:noMultiLvlLbl val="0"/>
      </c:catAx>
      <c:valAx>
        <c:axId val="216715072"/>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21409817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legend>
    <c:plotVisOnly val="1"/>
    <c:dispBlanksAs val="gap"/>
    <c:showDLblsOverMax val="0"/>
    <c:extLst xmlns:c16r2="http://schemas.microsoft.com/office/drawing/2015/06/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売上構成!$C$16</c:f>
              <c:strCache>
                <c:ptCount val="1"/>
                <c:pt idx="0">
                  <c:v>航空宇宙システム</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売上構成!$E$16</c:f>
              <c:numCache>
                <c:formatCode>0%</c:formatCode>
                <c:ptCount val="1"/>
                <c:pt idx="0">
                  <c:v>0.15</c:v>
                </c:pt>
              </c:numCache>
            </c:numRef>
          </c:val>
          <c:extLst xmlns:c16r2="http://schemas.microsoft.com/office/drawing/2015/06/chart">
            <c:ext xmlns:c16="http://schemas.microsoft.com/office/drawing/2014/chart" uri="{C3380CC4-5D6E-409C-BE32-E72D297353CC}">
              <c16:uniqueId val="{00000000-6E20-4504-9830-54F875F8A055}"/>
            </c:ext>
          </c:extLst>
        </c:ser>
        <c:ser>
          <c:idx val="1"/>
          <c:order val="1"/>
          <c:tx>
            <c:strRef>
              <c:f>売上構成!$C$17</c:f>
              <c:strCache>
                <c:ptCount val="1"/>
                <c:pt idx="0">
                  <c:v>エネルギー・環境プラント</c:v>
                </c:pt>
              </c:strCache>
            </c:strRef>
          </c:tx>
          <c:spPr>
            <a:solidFill>
              <a:schemeClr val="accent3"/>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売上構成!$E$17</c:f>
              <c:numCache>
                <c:formatCode>0%</c:formatCode>
                <c:ptCount val="1"/>
                <c:pt idx="0">
                  <c:v>0.45</c:v>
                </c:pt>
              </c:numCache>
            </c:numRef>
          </c:val>
          <c:extLst xmlns:c16r2="http://schemas.microsoft.com/office/drawing/2015/06/chart">
            <c:ext xmlns:c16="http://schemas.microsoft.com/office/drawing/2014/chart" uri="{C3380CC4-5D6E-409C-BE32-E72D297353CC}">
              <c16:uniqueId val="{00000001-6E20-4504-9830-54F875F8A055}"/>
            </c:ext>
          </c:extLst>
        </c:ser>
        <c:ser>
          <c:idx val="2"/>
          <c:order val="2"/>
          <c:tx>
            <c:strRef>
              <c:f>売上構成!$C$18</c:f>
              <c:strCache>
                <c:ptCount val="1"/>
                <c:pt idx="0">
                  <c:v>交通・輸送</c:v>
                </c:pt>
              </c:strCache>
            </c:strRef>
          </c:tx>
          <c:spPr>
            <a:solidFill>
              <a:schemeClr val="accent5"/>
            </a:solidFill>
            <a:ln>
              <a:noFill/>
            </a:ln>
            <a:effectLst/>
          </c:spPr>
          <c:invertIfNegative val="0"/>
          <c:dLbls>
            <c:spPr>
              <a:noFill/>
              <a:ln>
                <a:noFill/>
              </a:ln>
              <a:effectLst/>
            </c:spPr>
            <c:txPr>
              <a:bodyPr rot="0" spcFirstLastPara="1" vertOverflow="ellipsis" vert="horz" wrap="square" anchor="ctr" anchorCtr="1"/>
              <a:lstStyle/>
              <a:p>
                <a:pPr>
                  <a:defRPr sz="16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売上構成!$E$18</c:f>
              <c:numCache>
                <c:formatCode>0%</c:formatCode>
                <c:ptCount val="1"/>
                <c:pt idx="0">
                  <c:v>0.2</c:v>
                </c:pt>
              </c:numCache>
            </c:numRef>
          </c:val>
          <c:extLst xmlns:c16r2="http://schemas.microsoft.com/office/drawing/2015/06/chart">
            <c:ext xmlns:c16="http://schemas.microsoft.com/office/drawing/2014/chart" uri="{C3380CC4-5D6E-409C-BE32-E72D297353CC}">
              <c16:uniqueId val="{00000002-6E20-4504-9830-54F875F8A055}"/>
            </c:ext>
          </c:extLst>
        </c:ser>
        <c:ser>
          <c:idx val="3"/>
          <c:order val="3"/>
          <c:tx>
            <c:strRef>
              <c:f>売上構成!$C$19</c:f>
              <c:strCache>
                <c:ptCount val="1"/>
                <c:pt idx="0">
                  <c:v>精密機器</c:v>
                </c:pt>
              </c:strCache>
            </c:strRef>
          </c:tx>
          <c:spPr>
            <a:solidFill>
              <a:schemeClr val="accent1">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売上構成!$E$19</c:f>
              <c:numCache>
                <c:formatCode>0%</c:formatCode>
                <c:ptCount val="1"/>
                <c:pt idx="0">
                  <c:v>0.15</c:v>
                </c:pt>
              </c:numCache>
            </c:numRef>
          </c:val>
          <c:extLst xmlns:c16r2="http://schemas.microsoft.com/office/drawing/2015/06/chart">
            <c:ext xmlns:c16="http://schemas.microsoft.com/office/drawing/2014/chart" uri="{C3380CC4-5D6E-409C-BE32-E72D297353CC}">
              <c16:uniqueId val="{00000003-6E20-4504-9830-54F875F8A055}"/>
            </c:ext>
          </c:extLst>
        </c:ser>
        <c:ser>
          <c:idx val="4"/>
          <c:order val="4"/>
          <c:tx>
            <c:strRef>
              <c:f>売上構成!$C$20</c:f>
              <c:strCache>
                <c:ptCount val="1"/>
                <c:pt idx="0">
                  <c:v>その他</c:v>
                </c:pt>
              </c:strCache>
            </c:strRef>
          </c:tx>
          <c:spPr>
            <a:solidFill>
              <a:schemeClr val="accent3">
                <a:lumMod val="60000"/>
              </a:schemeClr>
            </a:solidFill>
            <a:ln>
              <a:noFill/>
            </a:ln>
            <a:effectLst/>
          </c:spPr>
          <c:invertIfNegative val="0"/>
          <c:dLbls>
            <c:spPr>
              <a:noFill/>
              <a:ln>
                <a:noFill/>
              </a:ln>
              <a:effectLst/>
            </c:spPr>
            <c:txPr>
              <a:bodyPr rot="0" spcFirstLastPara="1" vertOverflow="ellipsis" vert="horz" wrap="square" anchor="ctr" anchorCtr="1"/>
              <a:lstStyle/>
              <a:p>
                <a:pPr>
                  <a:defRPr sz="2000" b="0" i="0" u="none" strike="noStrike" kern="1200" baseline="0">
                    <a:solidFill>
                      <a:schemeClr val="bg1"/>
                    </a:solidFill>
                    <a:latin typeface="Arial Black" panose="020B0A04020102020204" pitchFamily="34" charset="0"/>
                    <a:ea typeface="+mn-ea"/>
                    <a:cs typeface="+mn-cs"/>
                  </a:defRPr>
                </a:pPr>
                <a:endParaRPr lang="ja-JP"/>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val>
            <c:numRef>
              <c:f>売上構成!$E$20</c:f>
              <c:numCache>
                <c:formatCode>0%</c:formatCode>
                <c:ptCount val="1"/>
                <c:pt idx="0">
                  <c:v>0.05</c:v>
                </c:pt>
              </c:numCache>
            </c:numRef>
          </c:val>
          <c:extLst xmlns:c16r2="http://schemas.microsoft.com/office/drawing/2015/06/chart">
            <c:ext xmlns:c16="http://schemas.microsoft.com/office/drawing/2014/chart" uri="{C3380CC4-5D6E-409C-BE32-E72D297353CC}">
              <c16:uniqueId val="{00000004-6E20-4504-9830-54F875F8A055}"/>
            </c:ext>
          </c:extLst>
        </c:ser>
        <c:dLbls>
          <c:showLegendKey val="0"/>
          <c:showVal val="1"/>
          <c:showCatName val="0"/>
          <c:showSerName val="0"/>
          <c:showPercent val="0"/>
          <c:showBubbleSize val="0"/>
        </c:dLbls>
        <c:gapWidth val="95"/>
        <c:overlap val="100"/>
        <c:axId val="146427256"/>
        <c:axId val="146429608"/>
      </c:barChart>
      <c:catAx>
        <c:axId val="146427256"/>
        <c:scaling>
          <c:orientation val="minMax"/>
        </c:scaling>
        <c:delete val="1"/>
        <c:axPos val="l"/>
        <c:numFmt formatCode="General" sourceLinked="1"/>
        <c:majorTickMark val="none"/>
        <c:minorTickMark val="none"/>
        <c:tickLblPos val="nextTo"/>
        <c:crossAx val="146429608"/>
        <c:crosses val="autoZero"/>
        <c:auto val="1"/>
        <c:lblAlgn val="ctr"/>
        <c:lblOffset val="100"/>
        <c:noMultiLvlLbl val="0"/>
      </c:catAx>
      <c:valAx>
        <c:axId val="146429608"/>
        <c:scaling>
          <c:orientation val="minMax"/>
        </c:scaling>
        <c:delete val="1"/>
        <c:axPos val="b"/>
        <c:numFmt formatCode="0%" sourceLinked="1"/>
        <c:majorTickMark val="none"/>
        <c:minorTickMark val="none"/>
        <c:tickLblPos val="nextTo"/>
        <c:crossAx val="146427256"/>
        <c:crosses val="autoZero"/>
        <c:crossBetween val="between"/>
      </c:valAx>
      <c:spPr>
        <a:noFill/>
        <a:ln>
          <a:noFill/>
        </a:ln>
        <a:effectLst/>
      </c:spPr>
    </c:plotArea>
    <c:plotVisOnly val="1"/>
    <c:dispBlanksAs val="gap"/>
    <c:showDLblsOverMax val="0"/>
  </c:chart>
  <c:spPr>
    <a:noFill/>
    <a:ln>
      <a:noFill/>
    </a:ln>
    <a:effectLst/>
  </c:spPr>
  <c:txPr>
    <a:bodyPr/>
    <a:lstStyle/>
    <a:p>
      <a:pPr>
        <a:defRPr sz="1600"/>
      </a:pPr>
      <a:endParaRPr lang="ja-JP"/>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売上構成!$D$4:$D$6</cx:f>
        <cx:lvl ptCount="3">
          <cx:pt idx="0">発電プラント</cx:pt>
          <cx:pt idx="1">各種エネルギー・機械</cx:pt>
          <cx:pt idx="2">プラントエンジニアリング</cx:pt>
        </cx:lvl>
      </cx:strDim>
      <cx:numDim type="size">
        <cx:f>売上構成!$F$4:$F$6</cx:f>
        <cx:lvl ptCount="3" formatCode="0%">
          <cx:pt idx="0">0.55000000000000004</cx:pt>
          <cx:pt idx="1">0.25</cx:pt>
          <cx:pt idx="2">0.20000000000000001</cx:pt>
        </cx:lvl>
      </cx:numDim>
    </cx:data>
  </cx:chartData>
  <cx:chart>
    <cx:plotArea>
      <cx:plotAreaRegion>
        <cx:series layoutId="sunburst" uniqueId="{4FB21143-8986-4C04-8A3F-2E9A4C1A172E}">
          <cx:dataId val="0"/>
        </cx:series>
      </cx:plotAreaRegion>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Reversed" id="23">
  <a:schemeClr val="accent3"/>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381">
  <cs:axisTitle>
    <cs:lnRef idx="0"/>
    <cs:fillRef idx="0"/>
    <cs:effectRef idx="0"/>
    <cs:fontRef idx="minor">
      <a:schemeClr val="tx1">
        <a:lumMod val="65000"/>
        <a:lumOff val="35000"/>
      </a:schemeClr>
    </cs:fontRef>
    <cs:defRPr sz="9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cs:chartArea>
  <cs:dataLabel>
    <cs:lnRef idx="0"/>
    <cs:fillRef idx="0"/>
    <cs:effectRef idx="0"/>
    <cs:fontRef idx="minor">
      <a:schemeClr val="lt1"/>
    </cs:fontRef>
    <cs:defRPr sz="9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40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cs:valueAxis>
  <cs:wall>
    <cs:lnRef idx="0"/>
    <cs:fillRef idx="0"/>
    <cs:effectRef idx="0"/>
    <cs:fontRef idx="minor">
      <a:schemeClr val="tx1"/>
    </cs:fontRef>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表紙">
    <p:spTree>
      <p:nvGrpSpPr>
        <p:cNvPr id="1" name=""/>
        <p:cNvGrpSpPr/>
        <p:nvPr/>
      </p:nvGrpSpPr>
      <p:grpSpPr>
        <a:xfrm>
          <a:off x="0" y="0"/>
          <a:ext cx="0" cy="0"/>
          <a:chOff x="0" y="0"/>
          <a:chExt cx="0" cy="0"/>
        </a:xfrm>
      </p:grpSpPr>
      <p:pic>
        <p:nvPicPr>
          <p:cNvPr id="4" name="図 104">
            <a:extLst>
              <a:ext uri="{FF2B5EF4-FFF2-40B4-BE49-F238E27FC236}">
                <a16:creationId xmlns:a16="http://schemas.microsoft.com/office/drawing/2014/main" xmlns="" id="{9C8D606B-C3B8-4FDB-B4EB-FA258FD8217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1" y="0"/>
            <a:ext cx="121891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677441" y="908077"/>
            <a:ext cx="9768741" cy="3087640"/>
          </a:xfrm>
          <a:noFill/>
          <a:ln w="9525">
            <a:noFill/>
            <a:miter lim="800000"/>
            <a:headEnd/>
            <a:tailEnd/>
          </a:ln>
          <a:effectLst>
            <a:outerShdw dist="53882" dir="2700000" algn="ctr" rotWithShape="0">
              <a:srgbClr val="FFFFFF"/>
            </a:outerShdw>
          </a:effectLst>
        </p:spPr>
        <p:txBody>
          <a:bodyPr anchor="b" anchorCtr="0">
            <a:spAutoFit/>
          </a:bodyPr>
          <a:lstStyle>
            <a:lvl1pPr algn="l" rtl="0" fontAlgn="base">
              <a:lnSpc>
                <a:spcPct val="114000"/>
              </a:lnSpc>
              <a:spcBef>
                <a:spcPct val="0"/>
              </a:spcBef>
              <a:spcAft>
                <a:spcPct val="0"/>
              </a:spcAft>
              <a:defRPr kumimoji="1" lang="ja-JP" altLang="en-US" sz="8800" b="1">
                <a:solidFill>
                  <a:schemeClr val="tx1">
                    <a:lumMod val="85000"/>
                    <a:lumOff val="15000"/>
                  </a:schemeClr>
                </a:solidFill>
                <a:latin typeface="+mj-lt"/>
                <a:ea typeface="メイリオ" panose="020B0604030504040204" pitchFamily="50" charset="-128"/>
                <a:cs typeface="+mj-cs"/>
              </a:defRPr>
            </a:lvl1pPr>
          </a:lstStyle>
          <a:p>
            <a:r>
              <a:rPr lang="ja-JP" altLang="en-US" dirty="0"/>
              <a:t>マスタ タイトルの書式設定</a:t>
            </a:r>
          </a:p>
        </p:txBody>
      </p:sp>
      <p:sp>
        <p:nvSpPr>
          <p:cNvPr id="3" name="サブタイトル 2"/>
          <p:cNvSpPr>
            <a:spLocks noGrp="1"/>
          </p:cNvSpPr>
          <p:nvPr>
            <p:ph type="subTitle" idx="1"/>
          </p:nvPr>
        </p:nvSpPr>
        <p:spPr>
          <a:xfrm>
            <a:off x="677441" y="4094245"/>
            <a:ext cx="9768741" cy="391820"/>
          </a:xfrm>
          <a:prstGeom prst="rect">
            <a:avLst/>
          </a:prstGeom>
          <a:noFill/>
          <a:ln w="9525">
            <a:noFill/>
            <a:miter lim="800000"/>
            <a:headEnd/>
            <a:tailEnd/>
          </a:ln>
          <a:effectLst/>
        </p:spPr>
        <p:txBody>
          <a:bodyPr vert="horz" wrap="square" lIns="0" tIns="0" rIns="0" bIns="0" numCol="1" anchor="t" anchorCtr="0" compatLnSpc="1">
            <a:prstTxWarp prst="textNoShape">
              <a:avLst/>
            </a:prstTxWarp>
            <a:noAutofit/>
          </a:bodyPr>
          <a:lstStyle>
            <a:lvl1pPr marL="0" indent="0" algn="l" rtl="0" fontAlgn="base">
              <a:lnSpc>
                <a:spcPct val="114000"/>
              </a:lnSpc>
              <a:spcBef>
                <a:spcPct val="0"/>
              </a:spcBef>
              <a:spcAft>
                <a:spcPct val="80000"/>
              </a:spcAft>
              <a:buNone/>
              <a:defRPr kumimoji="1" lang="ja-JP" altLang="en-US" sz="2902" b="0">
                <a:solidFill>
                  <a:schemeClr val="tx1">
                    <a:lumMod val="85000"/>
                    <a:lumOff val="15000"/>
                  </a:schemeClr>
                </a:solidFill>
                <a:latin typeface="+mj-lt"/>
                <a:ea typeface="メイリオ" panose="020B0604030504040204" pitchFamily="50" charset="-128"/>
                <a:cs typeface="+mn-cs"/>
              </a:defRPr>
            </a:lvl1pPr>
            <a:lvl2pPr marL="472973" indent="0" algn="ctr">
              <a:buNone/>
              <a:defRPr>
                <a:solidFill>
                  <a:schemeClr val="tx1">
                    <a:tint val="75000"/>
                  </a:schemeClr>
                </a:solidFill>
              </a:defRPr>
            </a:lvl2pPr>
            <a:lvl3pPr marL="945947" indent="0" algn="ctr">
              <a:buNone/>
              <a:defRPr>
                <a:solidFill>
                  <a:schemeClr val="tx1">
                    <a:tint val="75000"/>
                  </a:schemeClr>
                </a:solidFill>
              </a:defRPr>
            </a:lvl3pPr>
            <a:lvl4pPr marL="1418919" indent="0" algn="ctr">
              <a:buNone/>
              <a:defRPr>
                <a:solidFill>
                  <a:schemeClr val="tx1">
                    <a:tint val="75000"/>
                  </a:schemeClr>
                </a:solidFill>
              </a:defRPr>
            </a:lvl4pPr>
            <a:lvl5pPr marL="1891892" indent="0" algn="ctr">
              <a:buNone/>
              <a:defRPr>
                <a:solidFill>
                  <a:schemeClr val="tx1">
                    <a:tint val="75000"/>
                  </a:schemeClr>
                </a:solidFill>
              </a:defRPr>
            </a:lvl5pPr>
            <a:lvl6pPr marL="2364865" indent="0" algn="ctr">
              <a:buNone/>
              <a:defRPr>
                <a:solidFill>
                  <a:schemeClr val="tx1">
                    <a:tint val="75000"/>
                  </a:schemeClr>
                </a:solidFill>
              </a:defRPr>
            </a:lvl6pPr>
            <a:lvl7pPr marL="2837839" indent="0" algn="ctr">
              <a:buNone/>
              <a:defRPr>
                <a:solidFill>
                  <a:schemeClr val="tx1">
                    <a:tint val="75000"/>
                  </a:schemeClr>
                </a:solidFill>
              </a:defRPr>
            </a:lvl7pPr>
            <a:lvl8pPr marL="3310812" indent="0" algn="ctr">
              <a:buNone/>
              <a:defRPr>
                <a:solidFill>
                  <a:schemeClr val="tx1">
                    <a:tint val="75000"/>
                  </a:schemeClr>
                </a:solidFill>
              </a:defRPr>
            </a:lvl8pPr>
            <a:lvl9pPr marL="3783785" indent="0" algn="ctr">
              <a:buNone/>
              <a:defRPr>
                <a:solidFill>
                  <a:schemeClr val="tx1">
                    <a:tint val="75000"/>
                  </a:schemeClr>
                </a:solidFill>
              </a:defRPr>
            </a:lvl9pPr>
          </a:lstStyle>
          <a:p>
            <a:r>
              <a:rPr lang="ja-JP" altLang="en-US" dirty="0"/>
              <a:t>マスタ サブタイトルの書式設定</a:t>
            </a:r>
          </a:p>
        </p:txBody>
      </p:sp>
    </p:spTree>
    <p:extLst>
      <p:ext uri="{BB962C8B-B14F-4D97-AF65-F5344CB8AC3E}">
        <p14:creationId xmlns:p14="http://schemas.microsoft.com/office/powerpoint/2010/main" val="3783649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3_表紙">
    <p:spTree>
      <p:nvGrpSpPr>
        <p:cNvPr id="1" name=""/>
        <p:cNvGrpSpPr/>
        <p:nvPr/>
      </p:nvGrpSpPr>
      <p:grpSpPr>
        <a:xfrm>
          <a:off x="0" y="0"/>
          <a:ext cx="0" cy="0"/>
          <a:chOff x="0" y="0"/>
          <a:chExt cx="0" cy="0"/>
        </a:xfrm>
      </p:grpSpPr>
      <p:pic>
        <p:nvPicPr>
          <p:cNvPr id="3" name="図 104">
            <a:extLst>
              <a:ext uri="{FF2B5EF4-FFF2-40B4-BE49-F238E27FC236}">
                <a16:creationId xmlns:a16="http://schemas.microsoft.com/office/drawing/2014/main" xmlns="" id="{2DFB3EB4-DD0D-403F-B42C-9EEE2D8A8D3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440" y="0"/>
            <a:ext cx="1218912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677441" y="2700489"/>
            <a:ext cx="9768741" cy="914291"/>
          </a:xfrm>
          <a:noFill/>
          <a:ln w="9525">
            <a:noFill/>
            <a:miter lim="800000"/>
            <a:headEnd/>
            <a:tailEnd/>
          </a:ln>
          <a:effectLst>
            <a:outerShdw dist="53882" dir="2700000" algn="ctr" rotWithShape="0">
              <a:srgbClr val="FFFFFF"/>
            </a:outerShdw>
          </a:effectLst>
        </p:spPr>
        <p:txBody>
          <a:bodyPr anchor="ctr">
            <a:noAutofit/>
          </a:bodyPr>
          <a:lstStyle>
            <a:lvl1pPr algn="l" rtl="0" fontAlgn="base">
              <a:lnSpc>
                <a:spcPct val="114000"/>
              </a:lnSpc>
              <a:spcBef>
                <a:spcPct val="0"/>
              </a:spcBef>
              <a:spcAft>
                <a:spcPct val="0"/>
              </a:spcAft>
              <a:defRPr kumimoji="1" lang="ja-JP" altLang="en-US" sz="5400" b="1">
                <a:solidFill>
                  <a:schemeClr val="tx1">
                    <a:lumMod val="75000"/>
                    <a:lumOff val="25000"/>
                  </a:schemeClr>
                </a:solidFill>
                <a:latin typeface="+mj-lt"/>
                <a:ea typeface="メイリオ" panose="020B0604030504040204" pitchFamily="50" charset="-128"/>
                <a:cs typeface="+mj-cs"/>
              </a:defRPr>
            </a:lvl1pPr>
          </a:lstStyle>
          <a:p>
            <a:r>
              <a:rPr lang="ja-JP" altLang="en-US" dirty="0"/>
              <a:t>マスター タイトルの書式設定</a:t>
            </a:r>
          </a:p>
        </p:txBody>
      </p:sp>
      <p:sp>
        <p:nvSpPr>
          <p:cNvPr id="4" name="サブタイトル 2">
            <a:extLst>
              <a:ext uri="{FF2B5EF4-FFF2-40B4-BE49-F238E27FC236}">
                <a16:creationId xmlns:a16="http://schemas.microsoft.com/office/drawing/2014/main" xmlns="" id="{95A5FEE4-20F1-4EC8-8314-19B4AC1CFB62}"/>
              </a:ext>
            </a:extLst>
          </p:cNvPr>
          <p:cNvSpPr>
            <a:spLocks noGrp="1"/>
          </p:cNvSpPr>
          <p:nvPr>
            <p:ph type="subTitle" idx="1"/>
          </p:nvPr>
        </p:nvSpPr>
        <p:spPr>
          <a:xfrm>
            <a:off x="677441" y="3634582"/>
            <a:ext cx="9768741" cy="391820"/>
          </a:xfrm>
          <a:prstGeom prst="rect">
            <a:avLst/>
          </a:prstGeom>
          <a:noFill/>
          <a:ln w="9525">
            <a:noFill/>
            <a:miter lim="800000"/>
            <a:headEnd/>
            <a:tailEnd/>
          </a:ln>
          <a:effectLst/>
        </p:spPr>
        <p:txBody>
          <a:bodyPr vert="horz" wrap="square" lIns="0" tIns="0" rIns="0" bIns="0" numCol="1" anchor="t" anchorCtr="0" compatLnSpc="1">
            <a:prstTxWarp prst="textNoShape">
              <a:avLst/>
            </a:prstTxWarp>
            <a:noAutofit/>
          </a:bodyPr>
          <a:lstStyle>
            <a:lvl1pPr marL="0" indent="0" algn="l" rtl="0" fontAlgn="base">
              <a:lnSpc>
                <a:spcPct val="114000"/>
              </a:lnSpc>
              <a:spcBef>
                <a:spcPct val="0"/>
              </a:spcBef>
              <a:spcAft>
                <a:spcPct val="80000"/>
              </a:spcAft>
              <a:buNone/>
              <a:defRPr kumimoji="1" lang="ja-JP" altLang="en-US" sz="2000" b="1">
                <a:solidFill>
                  <a:schemeClr val="tx1">
                    <a:lumMod val="85000"/>
                    <a:lumOff val="15000"/>
                  </a:schemeClr>
                </a:solidFill>
                <a:latin typeface="+mj-lt"/>
                <a:ea typeface="メイリオ" panose="020B0604030504040204" pitchFamily="50" charset="-128"/>
                <a:cs typeface="+mn-cs"/>
              </a:defRPr>
            </a:lvl1pPr>
            <a:lvl2pPr marL="472973" indent="0" algn="ctr">
              <a:buNone/>
              <a:defRPr>
                <a:solidFill>
                  <a:schemeClr val="tx1">
                    <a:tint val="75000"/>
                  </a:schemeClr>
                </a:solidFill>
              </a:defRPr>
            </a:lvl2pPr>
            <a:lvl3pPr marL="945947" indent="0" algn="ctr">
              <a:buNone/>
              <a:defRPr>
                <a:solidFill>
                  <a:schemeClr val="tx1">
                    <a:tint val="75000"/>
                  </a:schemeClr>
                </a:solidFill>
              </a:defRPr>
            </a:lvl3pPr>
            <a:lvl4pPr marL="1418919" indent="0" algn="ctr">
              <a:buNone/>
              <a:defRPr>
                <a:solidFill>
                  <a:schemeClr val="tx1">
                    <a:tint val="75000"/>
                  </a:schemeClr>
                </a:solidFill>
              </a:defRPr>
            </a:lvl4pPr>
            <a:lvl5pPr marL="1891892" indent="0" algn="ctr">
              <a:buNone/>
              <a:defRPr>
                <a:solidFill>
                  <a:schemeClr val="tx1">
                    <a:tint val="75000"/>
                  </a:schemeClr>
                </a:solidFill>
              </a:defRPr>
            </a:lvl5pPr>
            <a:lvl6pPr marL="2364865" indent="0" algn="ctr">
              <a:buNone/>
              <a:defRPr>
                <a:solidFill>
                  <a:schemeClr val="tx1">
                    <a:tint val="75000"/>
                  </a:schemeClr>
                </a:solidFill>
              </a:defRPr>
            </a:lvl6pPr>
            <a:lvl7pPr marL="2837839" indent="0" algn="ctr">
              <a:buNone/>
              <a:defRPr>
                <a:solidFill>
                  <a:schemeClr val="tx1">
                    <a:tint val="75000"/>
                  </a:schemeClr>
                </a:solidFill>
              </a:defRPr>
            </a:lvl7pPr>
            <a:lvl8pPr marL="3310812" indent="0" algn="ctr">
              <a:buNone/>
              <a:defRPr>
                <a:solidFill>
                  <a:schemeClr val="tx1">
                    <a:tint val="75000"/>
                  </a:schemeClr>
                </a:solidFill>
              </a:defRPr>
            </a:lvl8pPr>
            <a:lvl9pPr marL="3783785" indent="0" algn="ctr">
              <a:buNone/>
              <a:defRPr>
                <a:solidFill>
                  <a:schemeClr val="tx1">
                    <a:tint val="75000"/>
                  </a:schemeClr>
                </a:solidFill>
              </a:defRPr>
            </a:lvl9pPr>
          </a:lstStyle>
          <a:p>
            <a:r>
              <a:rPr lang="ja-JP" altLang="en-US" dirty="0"/>
              <a:t>マスタ サブタイトルの書式設定</a:t>
            </a:r>
          </a:p>
        </p:txBody>
      </p:sp>
    </p:spTree>
    <p:extLst>
      <p:ext uri="{BB962C8B-B14F-4D97-AF65-F5344CB8AC3E}">
        <p14:creationId xmlns:p14="http://schemas.microsoft.com/office/powerpoint/2010/main" val="7941037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Tree>
    <p:extLst>
      <p:ext uri="{BB962C8B-B14F-4D97-AF65-F5344CB8AC3E}">
        <p14:creationId xmlns:p14="http://schemas.microsoft.com/office/powerpoint/2010/main" val="3240387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
        <p:nvSpPr>
          <p:cNvPr id="7" name="図プレースホルダー 8">
            <a:extLst>
              <a:ext uri="{FF2B5EF4-FFF2-40B4-BE49-F238E27FC236}">
                <a16:creationId xmlns:a16="http://schemas.microsoft.com/office/drawing/2014/main" xmlns="" id="{4AD0B331-5E15-4AF2-A9D4-78AB99B038B2}"/>
              </a:ext>
            </a:extLst>
          </p:cNvPr>
          <p:cNvSpPr>
            <a:spLocks noGrp="1"/>
          </p:cNvSpPr>
          <p:nvPr>
            <p:ph type="pic" sz="quarter" idx="13"/>
          </p:nvPr>
        </p:nvSpPr>
        <p:spPr>
          <a:xfrm>
            <a:off x="1257838" y="1281784"/>
            <a:ext cx="4540095" cy="5046290"/>
          </a:xfrm>
          <a:prstGeom prst="rect">
            <a:avLst/>
          </a:prstGeom>
        </p:spPr>
      </p:sp>
      <p:sp>
        <p:nvSpPr>
          <p:cNvPr id="8" name="図プレースホルダー 8">
            <a:extLst>
              <a:ext uri="{FF2B5EF4-FFF2-40B4-BE49-F238E27FC236}">
                <a16:creationId xmlns:a16="http://schemas.microsoft.com/office/drawing/2014/main" xmlns="" id="{1FEF55E2-0FA9-46F0-A156-75E1DF7CBB03}"/>
              </a:ext>
            </a:extLst>
          </p:cNvPr>
          <p:cNvSpPr>
            <a:spLocks noGrp="1"/>
          </p:cNvSpPr>
          <p:nvPr>
            <p:ph type="pic" sz="quarter" idx="14"/>
          </p:nvPr>
        </p:nvSpPr>
        <p:spPr>
          <a:xfrm>
            <a:off x="6388638" y="1281784"/>
            <a:ext cx="4540095" cy="5046290"/>
          </a:xfrm>
          <a:prstGeom prst="rect">
            <a:avLst/>
          </a:prstGeom>
        </p:spPr>
      </p:sp>
    </p:spTree>
    <p:extLst>
      <p:ext uri="{BB962C8B-B14F-4D97-AF65-F5344CB8AC3E}">
        <p14:creationId xmlns:p14="http://schemas.microsoft.com/office/powerpoint/2010/main" val="124869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7_ユーザー設定レイアウト">
    <p:spTree>
      <p:nvGrpSpPr>
        <p:cNvPr id="1" name=""/>
        <p:cNvGrpSpPr/>
        <p:nvPr/>
      </p:nvGrpSpPr>
      <p:grpSpPr>
        <a:xfrm>
          <a:off x="0" y="0"/>
          <a:ext cx="0" cy="0"/>
          <a:chOff x="0" y="0"/>
          <a:chExt cx="0" cy="0"/>
        </a:xfrm>
      </p:grpSpPr>
      <p:sp>
        <p:nvSpPr>
          <p:cNvPr id="6" name="テキスト ボックス 104">
            <a:extLst>
              <a:ext uri="{FF2B5EF4-FFF2-40B4-BE49-F238E27FC236}">
                <a16:creationId xmlns:a16="http://schemas.microsoft.com/office/drawing/2014/main" xmlns="" id="{EECA752A-1214-47FC-99AD-84E929B85023}"/>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82089" cy="369332"/>
          </a:xfrm>
        </p:spPr>
        <p:txBody>
          <a:bodyPr/>
          <a:lstStyle>
            <a:lvl1pPr>
              <a:defRPr sz="2400" b="1">
                <a:latin typeface="+mj-lt"/>
              </a:defRPr>
            </a:lvl1pPr>
          </a:lstStyle>
          <a:p>
            <a:r>
              <a:rPr lang="ja-JP" altLang="en-US" dirty="0"/>
              <a:t>マスター タイトルの書式設定</a:t>
            </a:r>
          </a:p>
        </p:txBody>
      </p:sp>
      <p:sp>
        <p:nvSpPr>
          <p:cNvPr id="7" name="図プレースホルダー 2">
            <a:extLst>
              <a:ext uri="{FF2B5EF4-FFF2-40B4-BE49-F238E27FC236}">
                <a16:creationId xmlns:a16="http://schemas.microsoft.com/office/drawing/2014/main" xmlns="" id="{A0DC4970-6F1E-4F8B-B294-9C187CF69840}"/>
              </a:ext>
            </a:extLst>
          </p:cNvPr>
          <p:cNvSpPr>
            <a:spLocks noGrp="1"/>
          </p:cNvSpPr>
          <p:nvPr>
            <p:ph type="pic" sz="quarter" idx="13"/>
          </p:nvPr>
        </p:nvSpPr>
        <p:spPr>
          <a:xfrm>
            <a:off x="1110537" y="2579962"/>
            <a:ext cx="3124200" cy="2451100"/>
          </a:xfrm>
          <a:prstGeom prst="rect">
            <a:avLst/>
          </a:prstGeom>
        </p:spPr>
        <p:txBody>
          <a:bodyPr/>
          <a:lstStyle/>
          <a:p>
            <a:pPr lvl="0"/>
            <a:endParaRPr lang="ja-JP" altLang="en-US" noProof="0" dirty="0"/>
          </a:p>
        </p:txBody>
      </p:sp>
      <p:sp>
        <p:nvSpPr>
          <p:cNvPr id="8" name="図プレースホルダー 2">
            <a:extLst>
              <a:ext uri="{FF2B5EF4-FFF2-40B4-BE49-F238E27FC236}">
                <a16:creationId xmlns:a16="http://schemas.microsoft.com/office/drawing/2014/main" xmlns="" id="{2F0CAA0D-8C44-4646-A57E-725EEA5798F8}"/>
              </a:ext>
            </a:extLst>
          </p:cNvPr>
          <p:cNvSpPr>
            <a:spLocks noGrp="1"/>
          </p:cNvSpPr>
          <p:nvPr>
            <p:ph type="pic" sz="quarter" idx="14"/>
          </p:nvPr>
        </p:nvSpPr>
        <p:spPr>
          <a:xfrm>
            <a:off x="4533187" y="2579962"/>
            <a:ext cx="3124200" cy="2451100"/>
          </a:xfrm>
          <a:prstGeom prst="rect">
            <a:avLst/>
          </a:prstGeom>
        </p:spPr>
        <p:txBody>
          <a:bodyPr/>
          <a:lstStyle/>
          <a:p>
            <a:pPr lvl="0"/>
            <a:endParaRPr lang="ja-JP" altLang="en-US" noProof="0" dirty="0"/>
          </a:p>
        </p:txBody>
      </p:sp>
      <p:sp>
        <p:nvSpPr>
          <p:cNvPr id="9" name="図プレースホルダー 2">
            <a:extLst>
              <a:ext uri="{FF2B5EF4-FFF2-40B4-BE49-F238E27FC236}">
                <a16:creationId xmlns:a16="http://schemas.microsoft.com/office/drawing/2014/main" xmlns="" id="{85E3BF8E-5867-4C71-B00E-B6518B437F4B}"/>
              </a:ext>
            </a:extLst>
          </p:cNvPr>
          <p:cNvSpPr>
            <a:spLocks noGrp="1"/>
          </p:cNvSpPr>
          <p:nvPr>
            <p:ph type="pic" sz="quarter" idx="15"/>
          </p:nvPr>
        </p:nvSpPr>
        <p:spPr>
          <a:xfrm>
            <a:off x="7955837" y="2579962"/>
            <a:ext cx="3124200" cy="2451100"/>
          </a:xfrm>
          <a:prstGeom prst="rect">
            <a:avLst/>
          </a:prstGeom>
        </p:spPr>
        <p:txBody>
          <a:bodyPr/>
          <a:lstStyle/>
          <a:p>
            <a:pPr lvl="0"/>
            <a:endParaRPr lang="ja-JP" altLang="en-US" noProof="0" dirty="0"/>
          </a:p>
        </p:txBody>
      </p:sp>
      <p:sp>
        <p:nvSpPr>
          <p:cNvPr id="11" name="フッター プレースホルダー 4">
            <a:extLst>
              <a:ext uri="{FF2B5EF4-FFF2-40B4-BE49-F238E27FC236}">
                <a16:creationId xmlns:a16="http://schemas.microsoft.com/office/drawing/2014/main" xmlns="" id="{BDDAD079-B833-4CAC-AB48-54404438A89B}"/>
              </a:ext>
            </a:extLst>
          </p:cNvPr>
          <p:cNvSpPr>
            <a:spLocks noGrp="1"/>
          </p:cNvSpPr>
          <p:nvPr>
            <p:ph type="ftr" sz="quarter" idx="17"/>
          </p:nvPr>
        </p:nvSpPr>
        <p:spPr>
          <a:xfrm>
            <a:off x="8258783" y="435909"/>
            <a:ext cx="2879861" cy="362842"/>
          </a:xfrm>
          <a:prstGeom prst="rect">
            <a:avLst/>
          </a:prstGeom>
        </p:spPr>
        <p:txBody>
          <a:bodyPr vert="horz" lIns="91440" tIns="45720" rIns="91440" bIns="45720" rtlCol="0" anchor="ctr"/>
          <a:lstStyle>
            <a:lvl1pPr algn="r">
              <a:defRPr sz="1200">
                <a:solidFill>
                  <a:schemeClr val="tx1">
                    <a:lumMod val="85000"/>
                    <a:lumOff val="15000"/>
                  </a:schemeClr>
                </a:solidFill>
                <a:latin typeface="+mn-lt"/>
                <a:ea typeface="+mn-ea"/>
              </a:defRPr>
            </a:lvl1pPr>
          </a:lstStyle>
          <a:p>
            <a:pPr>
              <a:defRPr/>
            </a:pPr>
            <a:endParaRPr lang="ja-JP" altLang="en-US" dirty="0"/>
          </a:p>
        </p:txBody>
      </p:sp>
      <p:sp>
        <p:nvSpPr>
          <p:cNvPr id="12" name="円/楕円 11"/>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13" name="スライド番号プレースホルダ 5">
            <a:extLst>
              <a:ext uri="{FF2B5EF4-FFF2-40B4-BE49-F238E27FC236}">
                <a16:creationId xmlns:a16="http://schemas.microsoft.com/office/drawing/2014/main" xmlns="" id="{34097389-F1CB-49C6-A218-E51E8D45F6A2}"/>
              </a:ext>
            </a:extLst>
          </p:cNvPr>
          <p:cNvSpPr txBox="1">
            <a:spLocks/>
          </p:cNvSpPr>
          <p:nvPr userDrawn="1"/>
        </p:nvSpPr>
        <p:spPr>
          <a:xfrm>
            <a:off x="11285978" y="522665"/>
            <a:ext cx="358504" cy="195819"/>
          </a:xfrm>
          <a:prstGeom prst="rect">
            <a:avLst/>
          </a:prstGeom>
        </p:spPr>
        <p:txBody>
          <a:bodyPr vert="horz" wrap="none" lIns="0" tIns="0" rIns="0" bIns="0" rtlCol="0" anchor="ctr">
            <a:noAutofit/>
          </a:bodyPr>
          <a:lstStyle>
            <a:defPPr>
              <a:defRPr lang="ja-JP"/>
            </a:defPPr>
            <a:lvl1pPr marL="0" algn="ctr" defTabSz="945947" rtl="0" eaLnBrk="1" fontAlgn="auto" latinLnBrk="0" hangingPunct="1">
              <a:spcBef>
                <a:spcPts val="0"/>
              </a:spcBef>
              <a:spcAft>
                <a:spcPts val="0"/>
              </a:spcAft>
              <a:defRPr kumimoji="1" sz="1400" b="1" kern="1200">
                <a:solidFill>
                  <a:schemeClr val="bg1"/>
                </a:solidFill>
                <a:latin typeface="Yu Gothic UI Light" panose="020B0300000000000000" pitchFamily="50" charset="-128"/>
                <a:ea typeface="Yu Gothic UI Light" panose="020B0300000000000000" pitchFamily="50" charset="-128"/>
                <a:cs typeface="Arial" panose="020B0604020202020204" pitchFamily="34" charset="0"/>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defRPr/>
            </a:pPr>
            <a:fld id="{6E26CF41-35B6-440A-8AAF-46BEDF2D8271}" type="slidenum">
              <a:rPr lang="ja-JP" altLang="en-US" smtClean="0"/>
              <a:pPr>
                <a:defRPr/>
              </a:pPr>
              <a:t>‹#›</a:t>
            </a:fld>
            <a:endParaRPr lang="ja-JP" altLang="en-US" dirty="0"/>
          </a:p>
        </p:txBody>
      </p:sp>
    </p:spTree>
    <p:extLst>
      <p:ext uri="{BB962C8B-B14F-4D97-AF65-F5344CB8AC3E}">
        <p14:creationId xmlns:p14="http://schemas.microsoft.com/office/powerpoint/2010/main" val="12062198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
        <p:nvSpPr>
          <p:cNvPr id="7" name="グラフ プレースホルダー 4">
            <a:extLst>
              <a:ext uri="{FF2B5EF4-FFF2-40B4-BE49-F238E27FC236}">
                <a16:creationId xmlns:a16="http://schemas.microsoft.com/office/drawing/2014/main" xmlns="" id="{3D40A622-C542-4944-B9B4-E7D18587A084}"/>
              </a:ext>
            </a:extLst>
          </p:cNvPr>
          <p:cNvSpPr>
            <a:spLocks noGrp="1"/>
          </p:cNvSpPr>
          <p:nvPr>
            <p:ph type="chart" sz="quarter" idx="15"/>
          </p:nvPr>
        </p:nvSpPr>
        <p:spPr>
          <a:xfrm>
            <a:off x="1140498" y="1657121"/>
            <a:ext cx="9908375" cy="4232604"/>
          </a:xfrm>
          <a:prstGeom prst="rect">
            <a:avLst/>
          </a:prstGeom>
          <a:blipFill dpi="0" rotWithShape="1">
            <a:blip r:embed="rId2">
              <a:extLst>
                <a:ext uri="{28A0092B-C50C-407E-A947-70E740481C1C}">
                  <a14:useLocalDpi xmlns:a14="http://schemas.microsoft.com/office/drawing/2010/main" val="0"/>
                </a:ext>
              </a:extLst>
            </a:blip>
            <a:srcRect/>
            <a:tile tx="0" ty="0" sx="100000" sy="100000" flip="none" algn="ctr"/>
          </a:blipFill>
        </p:spPr>
        <p:txBody>
          <a:bodyPr anchor="t">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lang="ja-JP" altLang="en-US" noProof="0"/>
              <a:t>グラフを追加</a:t>
            </a:r>
            <a:endParaRPr lang="ja-JP" altLang="en-US" noProof="0" dirty="0"/>
          </a:p>
        </p:txBody>
      </p:sp>
    </p:spTree>
    <p:extLst>
      <p:ext uri="{BB962C8B-B14F-4D97-AF65-F5344CB8AC3E}">
        <p14:creationId xmlns:p14="http://schemas.microsoft.com/office/powerpoint/2010/main" val="10813152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
        <p:nvSpPr>
          <p:cNvPr id="7" name="表プレースホルダー 3">
            <a:extLst>
              <a:ext uri="{FF2B5EF4-FFF2-40B4-BE49-F238E27FC236}">
                <a16:creationId xmlns:a16="http://schemas.microsoft.com/office/drawing/2014/main" xmlns="" id="{D0A3C540-D766-4846-8480-E62EA0CCD908}"/>
              </a:ext>
            </a:extLst>
          </p:cNvPr>
          <p:cNvSpPr>
            <a:spLocks noGrp="1"/>
          </p:cNvSpPr>
          <p:nvPr>
            <p:ph type="tbl" sz="quarter" idx="16"/>
          </p:nvPr>
        </p:nvSpPr>
        <p:spPr>
          <a:xfrm>
            <a:off x="1140498" y="1484878"/>
            <a:ext cx="9908375" cy="4665053"/>
          </a:xfrm>
          <a:prstGeom prst="rect">
            <a:avLst/>
          </a:prstGeom>
          <a:blipFill dpi="0" rotWithShape="1">
            <a:blip r:embed="rId2">
              <a:alphaModFix amt="99000"/>
              <a:extLst>
                <a:ext uri="{28A0092B-C50C-407E-A947-70E740481C1C}">
                  <a14:useLocalDpi xmlns:a14="http://schemas.microsoft.com/office/drawing/2010/main" val="0"/>
                </a:ext>
              </a:extLst>
            </a:blip>
            <a:srcRect/>
            <a:tile tx="0" ty="0" sx="100000" sy="100000" flip="none" algn="ctr"/>
          </a:blipFill>
        </p:spPr>
        <p:txBody>
          <a:bodyPr>
            <a:normAutofit/>
          </a:bodyPr>
          <a:lstStyle>
            <a:lvl1pPr marL="0" indent="0" algn="ctr">
              <a:buFontTx/>
              <a:buNone/>
              <a:defRPr sz="1270">
                <a:solidFill>
                  <a:srgbClr val="FF0000"/>
                </a:solidFill>
                <a:latin typeface="メイリオ" panose="020B0604030504040204" pitchFamily="50" charset="-128"/>
                <a:ea typeface="メイリオ" panose="020B0604030504040204" pitchFamily="50" charset="-128"/>
                <a:cs typeface="メイリオ" panose="020B0604030504040204" pitchFamily="50" charset="-128"/>
              </a:defRPr>
            </a:lvl1pPr>
          </a:lstStyle>
          <a:p>
            <a:pPr lvl="0"/>
            <a:r>
              <a:rPr lang="ja-JP" altLang="en-US" noProof="0"/>
              <a:t>表を追加</a:t>
            </a:r>
            <a:endParaRPr lang="ja-JP" altLang="en-US" noProof="0" dirty="0"/>
          </a:p>
        </p:txBody>
      </p:sp>
    </p:spTree>
    <p:extLst>
      <p:ext uri="{BB962C8B-B14F-4D97-AF65-F5344CB8AC3E}">
        <p14:creationId xmlns:p14="http://schemas.microsoft.com/office/powerpoint/2010/main" val="7655888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
        <p:nvSpPr>
          <p:cNvPr id="7" name="SmartArt プレースホルダー 6">
            <a:extLst>
              <a:ext uri="{FF2B5EF4-FFF2-40B4-BE49-F238E27FC236}">
                <a16:creationId xmlns:a16="http://schemas.microsoft.com/office/drawing/2014/main" xmlns="" id="{C749B7CD-0CFF-4440-8961-677FC8232FFE}"/>
              </a:ext>
            </a:extLst>
          </p:cNvPr>
          <p:cNvSpPr>
            <a:spLocks noGrp="1"/>
          </p:cNvSpPr>
          <p:nvPr>
            <p:ph type="dgm" sz="quarter" idx="15"/>
          </p:nvPr>
        </p:nvSpPr>
        <p:spPr>
          <a:xfrm>
            <a:off x="1140498" y="1484713"/>
            <a:ext cx="9908375" cy="4665053"/>
          </a:xfrm>
          <a:prstGeom prst="rect">
            <a:avLst/>
          </a:prstGeom>
        </p:spPr>
      </p:sp>
    </p:spTree>
    <p:extLst>
      <p:ext uri="{BB962C8B-B14F-4D97-AF65-F5344CB8AC3E}">
        <p14:creationId xmlns:p14="http://schemas.microsoft.com/office/powerpoint/2010/main" val="2153540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ユーザー設定レイアウト">
    <p:spTree>
      <p:nvGrpSpPr>
        <p:cNvPr id="1" name=""/>
        <p:cNvGrpSpPr/>
        <p:nvPr/>
      </p:nvGrpSpPr>
      <p:grpSpPr>
        <a:xfrm>
          <a:off x="0" y="0"/>
          <a:ext cx="0" cy="0"/>
          <a:chOff x="0" y="0"/>
          <a:chExt cx="0" cy="0"/>
        </a:xfrm>
      </p:grpSpPr>
      <p:sp>
        <p:nvSpPr>
          <p:cNvPr id="6" name="円/楕円 5"/>
          <p:cNvSpPr/>
          <p:nvPr userDrawn="1"/>
        </p:nvSpPr>
        <p:spPr>
          <a:xfrm>
            <a:off x="11212311" y="367655"/>
            <a:ext cx="505838" cy="505838"/>
          </a:xfrm>
          <a:prstGeom prst="ellipse">
            <a:avLst/>
          </a:prstGeom>
          <a:solidFill>
            <a:srgbClr val="6DC1DB"/>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p>
            <a:pPr algn="ctr"/>
            <a:endParaRPr kumimoji="1" lang="ja-JP" altLang="en-US" sz="1400" dirty="0" smtClean="0">
              <a:solidFill>
                <a:schemeClr val="tx1"/>
              </a:solidFill>
              <a:latin typeface="HGPｺﾞｼｯｸM" panose="020B0600000000000000" pitchFamily="50" charset="-128"/>
              <a:ea typeface="HGPｺﾞｼｯｸM" panose="020B0600000000000000" pitchFamily="50" charset="-128"/>
            </a:endParaRPr>
          </a:p>
        </p:txBody>
      </p:sp>
      <p:sp>
        <p:nvSpPr>
          <p:cNvPr id="3" name="テキスト ボックス 104">
            <a:extLst>
              <a:ext uri="{FF2B5EF4-FFF2-40B4-BE49-F238E27FC236}">
                <a16:creationId xmlns:a16="http://schemas.microsoft.com/office/drawing/2014/main" xmlns="" id="{EDD43E25-4787-4D6A-826C-514E502B67B2}"/>
              </a:ext>
            </a:extLst>
          </p:cNvPr>
          <p:cNvSpPr txBox="1">
            <a:spLocks noChangeArrowheads="1"/>
          </p:cNvSpPr>
          <p:nvPr userDrawn="1"/>
        </p:nvSpPr>
        <p:spPr bwMode="auto">
          <a:xfrm>
            <a:off x="676694" y="6498038"/>
            <a:ext cx="3655585" cy="195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just">
              <a:lnSpc>
                <a:spcPct val="125000"/>
              </a:lnSpc>
            </a:pPr>
            <a:endParaRPr lang="ja-JP" altLang="en-US" sz="1270">
              <a:solidFill>
                <a:srgbClr val="000000"/>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a:xfrm>
            <a:off x="676694" y="435909"/>
            <a:ext cx="7572361" cy="369332"/>
          </a:xfrm>
        </p:spPr>
        <p:txBody>
          <a:bodyPr/>
          <a:lstStyle>
            <a:lvl1pPr>
              <a:defRPr sz="2400" b="1">
                <a:solidFill>
                  <a:schemeClr val="tx1">
                    <a:lumMod val="65000"/>
                    <a:lumOff val="35000"/>
                  </a:schemeClr>
                </a:solidFill>
                <a:latin typeface="+mj-lt"/>
              </a:defRPr>
            </a:lvl1pPr>
          </a:lstStyle>
          <a:p>
            <a:r>
              <a:rPr lang="ja-JP" altLang="en-US" dirty="0"/>
              <a:t>マスター タイトルの書式設定</a:t>
            </a:r>
          </a:p>
        </p:txBody>
      </p:sp>
      <p:sp>
        <p:nvSpPr>
          <p:cNvPr id="4" name="スライド番号プレースホルダ 5">
            <a:extLst>
              <a:ext uri="{FF2B5EF4-FFF2-40B4-BE49-F238E27FC236}">
                <a16:creationId xmlns:a16="http://schemas.microsoft.com/office/drawing/2014/main" xmlns="" id="{34097389-F1CB-49C6-A218-E51E8D45F6A2}"/>
              </a:ext>
            </a:extLst>
          </p:cNvPr>
          <p:cNvSpPr>
            <a:spLocks noGrp="1"/>
          </p:cNvSpPr>
          <p:nvPr>
            <p:ph type="sldNum" sz="quarter" idx="10"/>
          </p:nvPr>
        </p:nvSpPr>
        <p:spPr>
          <a:xfrm>
            <a:off x="11285978" y="522665"/>
            <a:ext cx="358504" cy="195819"/>
          </a:xfrm>
        </p:spPr>
        <p:txBody>
          <a:bodyPr/>
          <a:lstStyle>
            <a:lvl1pPr algn="ctr">
              <a:defRPr sz="1400" b="1">
                <a:solidFill>
                  <a:schemeClr val="bg1"/>
                </a:solidFill>
                <a:latin typeface="Yu Gothic UI Light" panose="020B0300000000000000" pitchFamily="50" charset="-128"/>
                <a:ea typeface="Yu Gothic UI Light" panose="020B0300000000000000" pitchFamily="50" charset="-128"/>
              </a:defRPr>
            </a:lvl1pPr>
          </a:lstStyle>
          <a:p>
            <a:pPr>
              <a:defRPr/>
            </a:pPr>
            <a:fld id="{6E26CF41-35B6-440A-8AAF-46BEDF2D8271}" type="slidenum">
              <a:rPr lang="ja-JP" altLang="en-US" smtClean="0"/>
              <a:pPr>
                <a:defRPr/>
              </a:pPr>
              <a:t>‹#›</a:t>
            </a:fld>
            <a:endParaRPr lang="ja-JP" altLang="en-US" dirty="0"/>
          </a:p>
        </p:txBody>
      </p:sp>
      <p:sp>
        <p:nvSpPr>
          <p:cNvPr id="5" name="フッター プレースホルダー 4">
            <a:extLst>
              <a:ext uri="{FF2B5EF4-FFF2-40B4-BE49-F238E27FC236}">
                <a16:creationId xmlns:a16="http://schemas.microsoft.com/office/drawing/2014/main" xmlns="" id="{9C9C1771-F028-4A02-A7D9-5D64D56EED60}"/>
              </a:ext>
            </a:extLst>
          </p:cNvPr>
          <p:cNvSpPr>
            <a:spLocks noGrp="1"/>
          </p:cNvSpPr>
          <p:nvPr>
            <p:ph type="ftr" sz="quarter" idx="11"/>
          </p:nvPr>
        </p:nvSpPr>
        <p:spPr>
          <a:xfrm>
            <a:off x="8346332" y="439154"/>
            <a:ext cx="2792312" cy="362842"/>
          </a:xfrm>
          <a:prstGeom prst="rect">
            <a:avLst/>
          </a:prstGeom>
        </p:spPr>
        <p:txBody>
          <a:bodyPr vert="horz" lIns="91440" tIns="45720" rIns="91440" bIns="45720" rtlCol="0" anchor="ctr"/>
          <a:lstStyle>
            <a:lvl1pPr algn="r">
              <a:defRPr sz="1200">
                <a:solidFill>
                  <a:schemeClr val="tx1">
                    <a:lumMod val="75000"/>
                    <a:lumOff val="25000"/>
                  </a:schemeClr>
                </a:solidFill>
                <a:latin typeface="+mn-lt"/>
                <a:ea typeface="+mn-ea"/>
              </a:defRPr>
            </a:lvl1pPr>
          </a:lstStyle>
          <a:p>
            <a:pPr>
              <a:defRPr/>
            </a:pPr>
            <a:endParaRPr lang="ja-JP" altLang="en-US" dirty="0"/>
          </a:p>
        </p:txBody>
      </p:sp>
      <p:sp>
        <p:nvSpPr>
          <p:cNvPr id="7" name="図プレースホルダー 2">
            <a:extLst>
              <a:ext uri="{FF2B5EF4-FFF2-40B4-BE49-F238E27FC236}">
                <a16:creationId xmlns:a16="http://schemas.microsoft.com/office/drawing/2014/main" xmlns="" id="{781452C0-8ED5-4C3A-B37D-9B0A56F04EF4}"/>
              </a:ext>
            </a:extLst>
          </p:cNvPr>
          <p:cNvSpPr>
            <a:spLocks noGrp="1"/>
          </p:cNvSpPr>
          <p:nvPr>
            <p:ph type="pic" sz="quarter" idx="13"/>
          </p:nvPr>
        </p:nvSpPr>
        <p:spPr>
          <a:xfrm>
            <a:off x="676693" y="1273749"/>
            <a:ext cx="3974400" cy="2984400"/>
          </a:xfrm>
          <a:prstGeom prst="rect">
            <a:avLst/>
          </a:prstGeom>
        </p:spPr>
        <p:txBody>
          <a:bodyPr/>
          <a:lstStyle/>
          <a:p>
            <a:pPr lvl="0"/>
            <a:endParaRPr lang="ja-JP" altLang="en-US" noProof="0" dirty="0"/>
          </a:p>
        </p:txBody>
      </p:sp>
    </p:spTree>
    <p:extLst>
      <p:ext uri="{BB962C8B-B14F-4D97-AF65-F5344CB8AC3E}">
        <p14:creationId xmlns:p14="http://schemas.microsoft.com/office/powerpoint/2010/main" val="35952140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図 2">
            <a:extLst>
              <a:ext uri="{FF2B5EF4-FFF2-40B4-BE49-F238E27FC236}">
                <a16:creationId xmlns:a16="http://schemas.microsoft.com/office/drawing/2014/main" xmlns="" id="{48273786-833B-4F12-9F76-B9F50AAF0D67}"/>
              </a:ext>
            </a:extLst>
          </p:cNvPr>
          <p:cNvPicPr>
            <a:picLocks noChangeAspect="1"/>
          </p:cNvPicPr>
          <p:nvPr userDrawn="1"/>
        </p:nvPicPr>
        <p:blipFill>
          <a:blip r:embed="rId11">
            <a:extLst>
              <a:ext uri="{28A0092B-C50C-407E-A947-70E740481C1C}">
                <a14:useLocalDpi xmlns:a14="http://schemas.microsoft.com/office/drawing/2010/main" val="0"/>
              </a:ext>
            </a:extLst>
          </a:blip>
          <a:srcRect/>
          <a:stretch>
            <a:fillRect/>
          </a:stretch>
        </p:blipFill>
        <p:spPr bwMode="auto">
          <a:xfrm>
            <a:off x="1440" y="0"/>
            <a:ext cx="12190560" cy="189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7" name="Codos_Grid_201008" hidden="1">
            <a:extLst>
              <a:ext uri="{FF2B5EF4-FFF2-40B4-BE49-F238E27FC236}">
                <a16:creationId xmlns:a16="http://schemas.microsoft.com/office/drawing/2014/main" xmlns="" id="{67ED1508-036E-4FE5-9B58-DA6D7FAFA3DF}"/>
              </a:ext>
            </a:extLst>
          </p:cNvPr>
          <p:cNvGrpSpPr>
            <a:grpSpLocks/>
          </p:cNvGrpSpPr>
          <p:nvPr/>
        </p:nvGrpSpPr>
        <p:grpSpPr bwMode="auto">
          <a:xfrm>
            <a:off x="1006402" y="1125962"/>
            <a:ext cx="10179197" cy="4964598"/>
            <a:chOff x="449454" y="1189814"/>
            <a:chExt cx="8928993" cy="5472608"/>
          </a:xfrm>
        </p:grpSpPr>
        <p:sp>
          <p:nvSpPr>
            <p:cNvPr id="1030" name="Line 99" hidden="1">
              <a:extLst>
                <a:ext uri="{FF2B5EF4-FFF2-40B4-BE49-F238E27FC236}">
                  <a16:creationId xmlns:a16="http://schemas.microsoft.com/office/drawing/2014/main" xmlns="" id="{6A16838E-6EB8-4951-BFF4-CFDC4C585172}"/>
                </a:ext>
              </a:extLst>
            </p:cNvPr>
            <p:cNvSpPr>
              <a:spLocks noChangeShapeType="1"/>
            </p:cNvSpPr>
            <p:nvPr userDrawn="1"/>
          </p:nvSpPr>
          <p:spPr bwMode="auto">
            <a:xfrm>
              <a:off x="477126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1" name="Line 99" hidden="1">
              <a:extLst>
                <a:ext uri="{FF2B5EF4-FFF2-40B4-BE49-F238E27FC236}">
                  <a16:creationId xmlns:a16="http://schemas.microsoft.com/office/drawing/2014/main" xmlns="" id="{7A3CF1F0-51E6-4A62-82A4-89BFB1671842}"/>
                </a:ext>
              </a:extLst>
            </p:cNvPr>
            <p:cNvSpPr>
              <a:spLocks noChangeShapeType="1"/>
            </p:cNvSpPr>
            <p:nvPr userDrawn="1"/>
          </p:nvSpPr>
          <p:spPr bwMode="auto">
            <a:xfrm>
              <a:off x="318575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2" name="Line 99" hidden="1">
              <a:extLst>
                <a:ext uri="{FF2B5EF4-FFF2-40B4-BE49-F238E27FC236}">
                  <a16:creationId xmlns:a16="http://schemas.microsoft.com/office/drawing/2014/main" xmlns="" id="{4B903FE3-54F6-4BFD-A20A-8301336CF314}"/>
                </a:ext>
              </a:extLst>
            </p:cNvPr>
            <p:cNvSpPr>
              <a:spLocks noChangeShapeType="1"/>
            </p:cNvSpPr>
            <p:nvPr userDrawn="1"/>
          </p:nvSpPr>
          <p:spPr bwMode="auto">
            <a:xfrm>
              <a:off x="304174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3" name="Line 99" hidden="1">
              <a:extLst>
                <a:ext uri="{FF2B5EF4-FFF2-40B4-BE49-F238E27FC236}">
                  <a16:creationId xmlns:a16="http://schemas.microsoft.com/office/drawing/2014/main" xmlns="" id="{2B180533-2FD9-448F-9502-ECB1EB5E1C40}"/>
                </a:ext>
              </a:extLst>
            </p:cNvPr>
            <p:cNvSpPr>
              <a:spLocks noChangeShapeType="1"/>
            </p:cNvSpPr>
            <p:nvPr userDrawn="1"/>
          </p:nvSpPr>
          <p:spPr bwMode="auto">
            <a:xfrm>
              <a:off x="289772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4" name="Line 99" hidden="1">
              <a:extLst>
                <a:ext uri="{FF2B5EF4-FFF2-40B4-BE49-F238E27FC236}">
                  <a16:creationId xmlns:a16="http://schemas.microsoft.com/office/drawing/2014/main" xmlns="" id="{652C8076-2DA2-42BF-A9E3-6A0BBC7EC071}"/>
                </a:ext>
              </a:extLst>
            </p:cNvPr>
            <p:cNvSpPr>
              <a:spLocks noChangeShapeType="1"/>
            </p:cNvSpPr>
            <p:nvPr userDrawn="1"/>
          </p:nvSpPr>
          <p:spPr bwMode="auto">
            <a:xfrm>
              <a:off x="275371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5" name="Line 99" hidden="1">
              <a:extLst>
                <a:ext uri="{FF2B5EF4-FFF2-40B4-BE49-F238E27FC236}">
                  <a16:creationId xmlns:a16="http://schemas.microsoft.com/office/drawing/2014/main" xmlns="" id="{4577297B-68B5-41FF-B0C7-5FB2CF0F6AEA}"/>
                </a:ext>
              </a:extLst>
            </p:cNvPr>
            <p:cNvSpPr>
              <a:spLocks noChangeShapeType="1"/>
            </p:cNvSpPr>
            <p:nvPr userDrawn="1"/>
          </p:nvSpPr>
          <p:spPr bwMode="auto">
            <a:xfrm>
              <a:off x="260969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6" name="Line 99" hidden="1">
              <a:extLst>
                <a:ext uri="{FF2B5EF4-FFF2-40B4-BE49-F238E27FC236}">
                  <a16:creationId xmlns:a16="http://schemas.microsoft.com/office/drawing/2014/main" xmlns="" id="{4358FDCD-0B9F-4012-B480-F26D3563D32F}"/>
                </a:ext>
              </a:extLst>
            </p:cNvPr>
            <p:cNvSpPr>
              <a:spLocks noChangeShapeType="1"/>
            </p:cNvSpPr>
            <p:nvPr userDrawn="1"/>
          </p:nvSpPr>
          <p:spPr bwMode="auto">
            <a:xfrm>
              <a:off x="246567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7" name="Line 99" hidden="1">
              <a:extLst>
                <a:ext uri="{FF2B5EF4-FFF2-40B4-BE49-F238E27FC236}">
                  <a16:creationId xmlns:a16="http://schemas.microsoft.com/office/drawing/2014/main" xmlns="" id="{6192F08B-E2F8-4EE1-BFA2-9FA893E35D7C}"/>
                </a:ext>
              </a:extLst>
            </p:cNvPr>
            <p:cNvSpPr>
              <a:spLocks noChangeShapeType="1"/>
            </p:cNvSpPr>
            <p:nvPr userDrawn="1"/>
          </p:nvSpPr>
          <p:spPr bwMode="auto">
            <a:xfrm>
              <a:off x="232166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8" name="Line 99" hidden="1">
              <a:extLst>
                <a:ext uri="{FF2B5EF4-FFF2-40B4-BE49-F238E27FC236}">
                  <a16:creationId xmlns:a16="http://schemas.microsoft.com/office/drawing/2014/main" xmlns="" id="{99E68739-70BF-459D-8FF5-2A4938494AB7}"/>
                </a:ext>
              </a:extLst>
            </p:cNvPr>
            <p:cNvSpPr>
              <a:spLocks noChangeShapeType="1"/>
            </p:cNvSpPr>
            <p:nvPr userDrawn="1"/>
          </p:nvSpPr>
          <p:spPr bwMode="auto">
            <a:xfrm>
              <a:off x="217764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39" name="Line 99" hidden="1">
              <a:extLst>
                <a:ext uri="{FF2B5EF4-FFF2-40B4-BE49-F238E27FC236}">
                  <a16:creationId xmlns:a16="http://schemas.microsoft.com/office/drawing/2014/main" xmlns="" id="{5F97EF79-A8F5-469B-AC5D-ADA057D3C19F}"/>
                </a:ext>
              </a:extLst>
            </p:cNvPr>
            <p:cNvSpPr>
              <a:spLocks noChangeShapeType="1"/>
            </p:cNvSpPr>
            <p:nvPr userDrawn="1"/>
          </p:nvSpPr>
          <p:spPr bwMode="auto">
            <a:xfrm>
              <a:off x="203363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0" name="Line 99" hidden="1">
              <a:extLst>
                <a:ext uri="{FF2B5EF4-FFF2-40B4-BE49-F238E27FC236}">
                  <a16:creationId xmlns:a16="http://schemas.microsoft.com/office/drawing/2014/main" xmlns="" id="{875B828C-E57D-4761-952E-F3C1A46413D8}"/>
                </a:ext>
              </a:extLst>
            </p:cNvPr>
            <p:cNvSpPr>
              <a:spLocks noChangeShapeType="1"/>
            </p:cNvSpPr>
            <p:nvPr userDrawn="1"/>
          </p:nvSpPr>
          <p:spPr bwMode="auto">
            <a:xfrm>
              <a:off x="188961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1" name="Line 99" hidden="1">
              <a:extLst>
                <a:ext uri="{FF2B5EF4-FFF2-40B4-BE49-F238E27FC236}">
                  <a16:creationId xmlns:a16="http://schemas.microsoft.com/office/drawing/2014/main" xmlns="" id="{F886DAED-1666-4F7C-BE1C-03C7CC56F756}"/>
                </a:ext>
              </a:extLst>
            </p:cNvPr>
            <p:cNvSpPr>
              <a:spLocks noChangeShapeType="1"/>
            </p:cNvSpPr>
            <p:nvPr userDrawn="1"/>
          </p:nvSpPr>
          <p:spPr bwMode="auto">
            <a:xfrm>
              <a:off x="174559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2" name="Line 99" hidden="1">
              <a:extLst>
                <a:ext uri="{FF2B5EF4-FFF2-40B4-BE49-F238E27FC236}">
                  <a16:creationId xmlns:a16="http://schemas.microsoft.com/office/drawing/2014/main" xmlns="" id="{02704B90-3166-4F6B-8718-3096391CBFF4}"/>
                </a:ext>
              </a:extLst>
            </p:cNvPr>
            <p:cNvSpPr>
              <a:spLocks noChangeShapeType="1"/>
            </p:cNvSpPr>
            <p:nvPr userDrawn="1"/>
          </p:nvSpPr>
          <p:spPr bwMode="auto">
            <a:xfrm>
              <a:off x="160158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3" name="Line 99" hidden="1">
              <a:extLst>
                <a:ext uri="{FF2B5EF4-FFF2-40B4-BE49-F238E27FC236}">
                  <a16:creationId xmlns:a16="http://schemas.microsoft.com/office/drawing/2014/main" xmlns="" id="{9E9C627F-F51E-46E5-AD12-1ED5889DEFE5}"/>
                </a:ext>
              </a:extLst>
            </p:cNvPr>
            <p:cNvSpPr>
              <a:spLocks noChangeShapeType="1"/>
            </p:cNvSpPr>
            <p:nvPr userDrawn="1"/>
          </p:nvSpPr>
          <p:spPr bwMode="auto">
            <a:xfrm>
              <a:off x="145756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4" name="Line 99" hidden="1">
              <a:extLst>
                <a:ext uri="{FF2B5EF4-FFF2-40B4-BE49-F238E27FC236}">
                  <a16:creationId xmlns:a16="http://schemas.microsoft.com/office/drawing/2014/main" xmlns="" id="{1CE423CB-3B1B-49BC-9FCE-ADD7FE24F08E}"/>
                </a:ext>
              </a:extLst>
            </p:cNvPr>
            <p:cNvSpPr>
              <a:spLocks noChangeShapeType="1"/>
            </p:cNvSpPr>
            <p:nvPr userDrawn="1"/>
          </p:nvSpPr>
          <p:spPr bwMode="auto">
            <a:xfrm>
              <a:off x="131355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5" name="Line 99" hidden="1">
              <a:extLst>
                <a:ext uri="{FF2B5EF4-FFF2-40B4-BE49-F238E27FC236}">
                  <a16:creationId xmlns:a16="http://schemas.microsoft.com/office/drawing/2014/main" xmlns="" id="{59E6093E-981C-4E98-A45E-8EE69B92F458}"/>
                </a:ext>
              </a:extLst>
            </p:cNvPr>
            <p:cNvSpPr>
              <a:spLocks noChangeShapeType="1"/>
            </p:cNvSpPr>
            <p:nvPr userDrawn="1"/>
          </p:nvSpPr>
          <p:spPr bwMode="auto">
            <a:xfrm>
              <a:off x="116953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6" name="Line 99" hidden="1">
              <a:extLst>
                <a:ext uri="{FF2B5EF4-FFF2-40B4-BE49-F238E27FC236}">
                  <a16:creationId xmlns:a16="http://schemas.microsoft.com/office/drawing/2014/main" xmlns="" id="{80FB4FFB-6602-4929-AC34-53E5C8721BC9}"/>
                </a:ext>
              </a:extLst>
            </p:cNvPr>
            <p:cNvSpPr>
              <a:spLocks noChangeShapeType="1"/>
            </p:cNvSpPr>
            <p:nvPr userDrawn="1"/>
          </p:nvSpPr>
          <p:spPr bwMode="auto">
            <a:xfrm>
              <a:off x="102551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7" name="Line 99" hidden="1">
              <a:extLst>
                <a:ext uri="{FF2B5EF4-FFF2-40B4-BE49-F238E27FC236}">
                  <a16:creationId xmlns:a16="http://schemas.microsoft.com/office/drawing/2014/main" xmlns="" id="{3833EC65-5AC2-49A7-9050-FC2A79A1D2EE}"/>
                </a:ext>
              </a:extLst>
            </p:cNvPr>
            <p:cNvSpPr>
              <a:spLocks noChangeShapeType="1"/>
            </p:cNvSpPr>
            <p:nvPr userDrawn="1"/>
          </p:nvSpPr>
          <p:spPr bwMode="auto">
            <a:xfrm>
              <a:off x="88150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8" name="Line 99" hidden="1">
              <a:extLst>
                <a:ext uri="{FF2B5EF4-FFF2-40B4-BE49-F238E27FC236}">
                  <a16:creationId xmlns:a16="http://schemas.microsoft.com/office/drawing/2014/main" xmlns="" id="{2D8EEF3B-A430-43EC-AD90-3468F6FF83BA}"/>
                </a:ext>
              </a:extLst>
            </p:cNvPr>
            <p:cNvSpPr>
              <a:spLocks noChangeShapeType="1"/>
            </p:cNvSpPr>
            <p:nvPr userDrawn="1"/>
          </p:nvSpPr>
          <p:spPr bwMode="auto">
            <a:xfrm>
              <a:off x="73748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49" name="Line 99" hidden="1">
              <a:extLst>
                <a:ext uri="{FF2B5EF4-FFF2-40B4-BE49-F238E27FC236}">
                  <a16:creationId xmlns:a16="http://schemas.microsoft.com/office/drawing/2014/main" xmlns="" id="{04FC1DA1-240A-4FFA-8955-8296C75280CB}"/>
                </a:ext>
              </a:extLst>
            </p:cNvPr>
            <p:cNvSpPr>
              <a:spLocks noChangeShapeType="1"/>
            </p:cNvSpPr>
            <p:nvPr userDrawn="1"/>
          </p:nvSpPr>
          <p:spPr bwMode="auto">
            <a:xfrm>
              <a:off x="59347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0" name="Line 99" hidden="1">
              <a:extLst>
                <a:ext uri="{FF2B5EF4-FFF2-40B4-BE49-F238E27FC236}">
                  <a16:creationId xmlns:a16="http://schemas.microsoft.com/office/drawing/2014/main" xmlns="" id="{496123DF-BE34-451A-8FD6-C2FA3274EF59}"/>
                </a:ext>
              </a:extLst>
            </p:cNvPr>
            <p:cNvSpPr>
              <a:spLocks noChangeShapeType="1"/>
            </p:cNvSpPr>
            <p:nvPr userDrawn="1"/>
          </p:nvSpPr>
          <p:spPr bwMode="auto">
            <a:xfrm>
              <a:off x="361780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1" name="Line 99" hidden="1">
              <a:extLst>
                <a:ext uri="{FF2B5EF4-FFF2-40B4-BE49-F238E27FC236}">
                  <a16:creationId xmlns:a16="http://schemas.microsoft.com/office/drawing/2014/main" xmlns="" id="{67A2358C-625C-4250-8078-736EA1B6224F}"/>
                </a:ext>
              </a:extLst>
            </p:cNvPr>
            <p:cNvSpPr>
              <a:spLocks noChangeShapeType="1"/>
            </p:cNvSpPr>
            <p:nvPr userDrawn="1"/>
          </p:nvSpPr>
          <p:spPr bwMode="auto">
            <a:xfrm>
              <a:off x="347379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2" name="Line 99" hidden="1">
              <a:extLst>
                <a:ext uri="{FF2B5EF4-FFF2-40B4-BE49-F238E27FC236}">
                  <a16:creationId xmlns:a16="http://schemas.microsoft.com/office/drawing/2014/main" xmlns="" id="{F5157B8E-5E74-4EBD-B28D-9EF13A20BDAD}"/>
                </a:ext>
              </a:extLst>
            </p:cNvPr>
            <p:cNvSpPr>
              <a:spLocks noChangeShapeType="1"/>
            </p:cNvSpPr>
            <p:nvPr userDrawn="1"/>
          </p:nvSpPr>
          <p:spPr bwMode="auto">
            <a:xfrm>
              <a:off x="332977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3" name="Line 99" hidden="1">
              <a:extLst>
                <a:ext uri="{FF2B5EF4-FFF2-40B4-BE49-F238E27FC236}">
                  <a16:creationId xmlns:a16="http://schemas.microsoft.com/office/drawing/2014/main" xmlns="" id="{731E6C84-2437-4605-93ED-F063D299CF41}"/>
                </a:ext>
              </a:extLst>
            </p:cNvPr>
            <p:cNvSpPr>
              <a:spLocks noChangeShapeType="1"/>
            </p:cNvSpPr>
            <p:nvPr userDrawn="1"/>
          </p:nvSpPr>
          <p:spPr bwMode="auto">
            <a:xfrm>
              <a:off x="404985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4" name="Line 99" hidden="1">
              <a:extLst>
                <a:ext uri="{FF2B5EF4-FFF2-40B4-BE49-F238E27FC236}">
                  <a16:creationId xmlns:a16="http://schemas.microsoft.com/office/drawing/2014/main" xmlns="" id="{171F16D3-5FC8-46CB-83F4-3DD718D9B8E7}"/>
                </a:ext>
              </a:extLst>
            </p:cNvPr>
            <p:cNvSpPr>
              <a:spLocks noChangeShapeType="1"/>
            </p:cNvSpPr>
            <p:nvPr userDrawn="1"/>
          </p:nvSpPr>
          <p:spPr bwMode="auto">
            <a:xfrm>
              <a:off x="390583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5" name="Line 99" hidden="1">
              <a:extLst>
                <a:ext uri="{FF2B5EF4-FFF2-40B4-BE49-F238E27FC236}">
                  <a16:creationId xmlns:a16="http://schemas.microsoft.com/office/drawing/2014/main" xmlns="" id="{34D5015F-C15C-428C-A24D-4159A41D8693}"/>
                </a:ext>
              </a:extLst>
            </p:cNvPr>
            <p:cNvSpPr>
              <a:spLocks noChangeShapeType="1"/>
            </p:cNvSpPr>
            <p:nvPr userDrawn="1"/>
          </p:nvSpPr>
          <p:spPr bwMode="auto">
            <a:xfrm>
              <a:off x="376182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6" name="Line 99" hidden="1">
              <a:extLst>
                <a:ext uri="{FF2B5EF4-FFF2-40B4-BE49-F238E27FC236}">
                  <a16:creationId xmlns:a16="http://schemas.microsoft.com/office/drawing/2014/main" xmlns="" id="{0AD13EDB-8330-4680-9F60-F1B87A714E41}"/>
                </a:ext>
              </a:extLst>
            </p:cNvPr>
            <p:cNvSpPr>
              <a:spLocks noChangeShapeType="1"/>
            </p:cNvSpPr>
            <p:nvPr userDrawn="1"/>
          </p:nvSpPr>
          <p:spPr bwMode="auto">
            <a:xfrm>
              <a:off x="448323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7" name="Line 99" hidden="1">
              <a:extLst>
                <a:ext uri="{FF2B5EF4-FFF2-40B4-BE49-F238E27FC236}">
                  <a16:creationId xmlns:a16="http://schemas.microsoft.com/office/drawing/2014/main" xmlns="" id="{15B1846E-48F0-4518-9508-0F1E12BB3B0D}"/>
                </a:ext>
              </a:extLst>
            </p:cNvPr>
            <p:cNvSpPr>
              <a:spLocks noChangeShapeType="1"/>
            </p:cNvSpPr>
            <p:nvPr userDrawn="1"/>
          </p:nvSpPr>
          <p:spPr bwMode="auto">
            <a:xfrm>
              <a:off x="433922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8" name="Line 99" hidden="1">
              <a:extLst>
                <a:ext uri="{FF2B5EF4-FFF2-40B4-BE49-F238E27FC236}">
                  <a16:creationId xmlns:a16="http://schemas.microsoft.com/office/drawing/2014/main" xmlns="" id="{EE9A22D6-043D-46D9-86DE-BA58670F5722}"/>
                </a:ext>
              </a:extLst>
            </p:cNvPr>
            <p:cNvSpPr>
              <a:spLocks noChangeShapeType="1"/>
            </p:cNvSpPr>
            <p:nvPr userDrawn="1"/>
          </p:nvSpPr>
          <p:spPr bwMode="auto">
            <a:xfrm>
              <a:off x="419387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59" name="Line 99" hidden="1">
              <a:extLst>
                <a:ext uri="{FF2B5EF4-FFF2-40B4-BE49-F238E27FC236}">
                  <a16:creationId xmlns:a16="http://schemas.microsoft.com/office/drawing/2014/main" xmlns="" id="{B295E3C0-3761-4DEA-A227-2D6E331E72CB}"/>
                </a:ext>
              </a:extLst>
            </p:cNvPr>
            <p:cNvSpPr>
              <a:spLocks noChangeShapeType="1"/>
            </p:cNvSpPr>
            <p:nvPr userDrawn="1"/>
          </p:nvSpPr>
          <p:spPr bwMode="auto">
            <a:xfrm>
              <a:off x="462725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0" name="Line 99" hidden="1">
              <a:extLst>
                <a:ext uri="{FF2B5EF4-FFF2-40B4-BE49-F238E27FC236}">
                  <a16:creationId xmlns:a16="http://schemas.microsoft.com/office/drawing/2014/main" xmlns="" id="{BC4AFB6F-B0F3-45B0-94F1-72E8C49FF3DE}"/>
                </a:ext>
              </a:extLst>
            </p:cNvPr>
            <p:cNvSpPr>
              <a:spLocks noChangeShapeType="1"/>
            </p:cNvSpPr>
            <p:nvPr userDrawn="1"/>
          </p:nvSpPr>
          <p:spPr bwMode="auto">
            <a:xfrm>
              <a:off x="923443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1" name="Line 99" hidden="1">
              <a:extLst>
                <a:ext uri="{FF2B5EF4-FFF2-40B4-BE49-F238E27FC236}">
                  <a16:creationId xmlns:a16="http://schemas.microsoft.com/office/drawing/2014/main" xmlns="" id="{6FDFA29D-5E61-43A5-9067-ADCA0AB9D6B1}"/>
                </a:ext>
              </a:extLst>
            </p:cNvPr>
            <p:cNvSpPr>
              <a:spLocks noChangeShapeType="1"/>
            </p:cNvSpPr>
            <p:nvPr userDrawn="1"/>
          </p:nvSpPr>
          <p:spPr bwMode="auto">
            <a:xfrm>
              <a:off x="765025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2" name="Line 99" hidden="1">
              <a:extLst>
                <a:ext uri="{FF2B5EF4-FFF2-40B4-BE49-F238E27FC236}">
                  <a16:creationId xmlns:a16="http://schemas.microsoft.com/office/drawing/2014/main" xmlns="" id="{89C116B4-6D05-4AE1-A5A3-639A75D07260}"/>
                </a:ext>
              </a:extLst>
            </p:cNvPr>
            <p:cNvSpPr>
              <a:spLocks noChangeShapeType="1"/>
            </p:cNvSpPr>
            <p:nvPr userDrawn="1"/>
          </p:nvSpPr>
          <p:spPr bwMode="auto">
            <a:xfrm>
              <a:off x="750623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3" name="Line 99" hidden="1">
              <a:extLst>
                <a:ext uri="{FF2B5EF4-FFF2-40B4-BE49-F238E27FC236}">
                  <a16:creationId xmlns:a16="http://schemas.microsoft.com/office/drawing/2014/main" xmlns="" id="{802320F2-29D7-4E52-BED8-E6E1057A3C1B}"/>
                </a:ext>
              </a:extLst>
            </p:cNvPr>
            <p:cNvSpPr>
              <a:spLocks noChangeShapeType="1"/>
            </p:cNvSpPr>
            <p:nvPr userDrawn="1"/>
          </p:nvSpPr>
          <p:spPr bwMode="auto">
            <a:xfrm>
              <a:off x="736222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4" name="Line 99" hidden="1">
              <a:extLst>
                <a:ext uri="{FF2B5EF4-FFF2-40B4-BE49-F238E27FC236}">
                  <a16:creationId xmlns:a16="http://schemas.microsoft.com/office/drawing/2014/main" xmlns="" id="{B7D7CB45-579D-4062-8802-AD2A8E50971F}"/>
                </a:ext>
              </a:extLst>
            </p:cNvPr>
            <p:cNvSpPr>
              <a:spLocks noChangeShapeType="1"/>
            </p:cNvSpPr>
            <p:nvPr userDrawn="1"/>
          </p:nvSpPr>
          <p:spPr bwMode="auto">
            <a:xfrm>
              <a:off x="721820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5" name="Line 99" hidden="1">
              <a:extLst>
                <a:ext uri="{FF2B5EF4-FFF2-40B4-BE49-F238E27FC236}">
                  <a16:creationId xmlns:a16="http://schemas.microsoft.com/office/drawing/2014/main" xmlns="" id="{0B211EAB-5D46-478B-BB2F-BA9BEB67741A}"/>
                </a:ext>
              </a:extLst>
            </p:cNvPr>
            <p:cNvSpPr>
              <a:spLocks noChangeShapeType="1"/>
            </p:cNvSpPr>
            <p:nvPr userDrawn="1"/>
          </p:nvSpPr>
          <p:spPr bwMode="auto">
            <a:xfrm>
              <a:off x="707419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6" name="Line 99" hidden="1">
              <a:extLst>
                <a:ext uri="{FF2B5EF4-FFF2-40B4-BE49-F238E27FC236}">
                  <a16:creationId xmlns:a16="http://schemas.microsoft.com/office/drawing/2014/main" xmlns="" id="{EA9FF18E-30CA-4D31-BB7D-4001121076EE}"/>
                </a:ext>
              </a:extLst>
            </p:cNvPr>
            <p:cNvSpPr>
              <a:spLocks noChangeShapeType="1"/>
            </p:cNvSpPr>
            <p:nvPr userDrawn="1"/>
          </p:nvSpPr>
          <p:spPr bwMode="auto">
            <a:xfrm>
              <a:off x="693017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7" name="Line 99" hidden="1">
              <a:extLst>
                <a:ext uri="{FF2B5EF4-FFF2-40B4-BE49-F238E27FC236}">
                  <a16:creationId xmlns:a16="http://schemas.microsoft.com/office/drawing/2014/main" xmlns="" id="{5E1C80A3-3CE0-4C5A-B78B-73F0E401A623}"/>
                </a:ext>
              </a:extLst>
            </p:cNvPr>
            <p:cNvSpPr>
              <a:spLocks noChangeShapeType="1"/>
            </p:cNvSpPr>
            <p:nvPr userDrawn="1"/>
          </p:nvSpPr>
          <p:spPr bwMode="auto">
            <a:xfrm>
              <a:off x="678615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8" name="Line 99" hidden="1">
              <a:extLst>
                <a:ext uri="{FF2B5EF4-FFF2-40B4-BE49-F238E27FC236}">
                  <a16:creationId xmlns:a16="http://schemas.microsoft.com/office/drawing/2014/main" xmlns="" id="{DB674DEF-9BF4-43BD-B566-C1A2719F126C}"/>
                </a:ext>
              </a:extLst>
            </p:cNvPr>
            <p:cNvSpPr>
              <a:spLocks noChangeShapeType="1"/>
            </p:cNvSpPr>
            <p:nvPr userDrawn="1"/>
          </p:nvSpPr>
          <p:spPr bwMode="auto">
            <a:xfrm>
              <a:off x="664214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69" name="Line 99" hidden="1">
              <a:extLst>
                <a:ext uri="{FF2B5EF4-FFF2-40B4-BE49-F238E27FC236}">
                  <a16:creationId xmlns:a16="http://schemas.microsoft.com/office/drawing/2014/main" xmlns="" id="{F7B24222-D675-4882-9659-86E69E0A1E01}"/>
                </a:ext>
              </a:extLst>
            </p:cNvPr>
            <p:cNvSpPr>
              <a:spLocks noChangeShapeType="1"/>
            </p:cNvSpPr>
            <p:nvPr userDrawn="1"/>
          </p:nvSpPr>
          <p:spPr bwMode="auto">
            <a:xfrm>
              <a:off x="649812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0" name="Line 99" hidden="1">
              <a:extLst>
                <a:ext uri="{FF2B5EF4-FFF2-40B4-BE49-F238E27FC236}">
                  <a16:creationId xmlns:a16="http://schemas.microsoft.com/office/drawing/2014/main" xmlns="" id="{D46C984D-9E66-4B4D-82CF-DAA01CBCD90F}"/>
                </a:ext>
              </a:extLst>
            </p:cNvPr>
            <p:cNvSpPr>
              <a:spLocks noChangeShapeType="1"/>
            </p:cNvSpPr>
            <p:nvPr userDrawn="1"/>
          </p:nvSpPr>
          <p:spPr bwMode="auto">
            <a:xfrm>
              <a:off x="635411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1" name="Line 99" hidden="1">
              <a:extLst>
                <a:ext uri="{FF2B5EF4-FFF2-40B4-BE49-F238E27FC236}">
                  <a16:creationId xmlns:a16="http://schemas.microsoft.com/office/drawing/2014/main" xmlns="" id="{95420B0F-3ECC-4F4B-B8D4-2F54BEBF1C48}"/>
                </a:ext>
              </a:extLst>
            </p:cNvPr>
            <p:cNvSpPr>
              <a:spLocks noChangeShapeType="1"/>
            </p:cNvSpPr>
            <p:nvPr userDrawn="1"/>
          </p:nvSpPr>
          <p:spPr bwMode="auto">
            <a:xfrm>
              <a:off x="621009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2" name="Line 99" hidden="1">
              <a:extLst>
                <a:ext uri="{FF2B5EF4-FFF2-40B4-BE49-F238E27FC236}">
                  <a16:creationId xmlns:a16="http://schemas.microsoft.com/office/drawing/2014/main" xmlns="" id="{D97F7897-F3AB-4658-892B-ED670F926ABF}"/>
                </a:ext>
              </a:extLst>
            </p:cNvPr>
            <p:cNvSpPr>
              <a:spLocks noChangeShapeType="1"/>
            </p:cNvSpPr>
            <p:nvPr userDrawn="1"/>
          </p:nvSpPr>
          <p:spPr bwMode="auto">
            <a:xfrm>
              <a:off x="606607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3" name="Line 99" hidden="1">
              <a:extLst>
                <a:ext uri="{FF2B5EF4-FFF2-40B4-BE49-F238E27FC236}">
                  <a16:creationId xmlns:a16="http://schemas.microsoft.com/office/drawing/2014/main" xmlns="" id="{784A024F-01D1-4305-A1A9-AEFC4404AB38}"/>
                </a:ext>
              </a:extLst>
            </p:cNvPr>
            <p:cNvSpPr>
              <a:spLocks noChangeShapeType="1"/>
            </p:cNvSpPr>
            <p:nvPr userDrawn="1"/>
          </p:nvSpPr>
          <p:spPr bwMode="auto">
            <a:xfrm>
              <a:off x="592206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4" name="Line 99" hidden="1">
              <a:extLst>
                <a:ext uri="{FF2B5EF4-FFF2-40B4-BE49-F238E27FC236}">
                  <a16:creationId xmlns:a16="http://schemas.microsoft.com/office/drawing/2014/main" xmlns="" id="{D4B41445-E4DA-4A47-A7BA-C32F58B6147D}"/>
                </a:ext>
              </a:extLst>
            </p:cNvPr>
            <p:cNvSpPr>
              <a:spLocks noChangeShapeType="1"/>
            </p:cNvSpPr>
            <p:nvPr userDrawn="1"/>
          </p:nvSpPr>
          <p:spPr bwMode="auto">
            <a:xfrm>
              <a:off x="577804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5" name="Line 99" hidden="1">
              <a:extLst>
                <a:ext uri="{FF2B5EF4-FFF2-40B4-BE49-F238E27FC236}">
                  <a16:creationId xmlns:a16="http://schemas.microsoft.com/office/drawing/2014/main" xmlns="" id="{36897DC6-39D8-4C43-BF7D-5575D944782C}"/>
                </a:ext>
              </a:extLst>
            </p:cNvPr>
            <p:cNvSpPr>
              <a:spLocks noChangeShapeType="1"/>
            </p:cNvSpPr>
            <p:nvPr userDrawn="1"/>
          </p:nvSpPr>
          <p:spPr bwMode="auto">
            <a:xfrm>
              <a:off x="563403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6" name="Line 99" hidden="1">
              <a:extLst>
                <a:ext uri="{FF2B5EF4-FFF2-40B4-BE49-F238E27FC236}">
                  <a16:creationId xmlns:a16="http://schemas.microsoft.com/office/drawing/2014/main" xmlns="" id="{624A370F-2E85-4DAD-BDE2-4B076631F3C2}"/>
                </a:ext>
              </a:extLst>
            </p:cNvPr>
            <p:cNvSpPr>
              <a:spLocks noChangeShapeType="1"/>
            </p:cNvSpPr>
            <p:nvPr userDrawn="1"/>
          </p:nvSpPr>
          <p:spPr bwMode="auto">
            <a:xfrm>
              <a:off x="549001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7" name="Line 99" hidden="1">
              <a:extLst>
                <a:ext uri="{FF2B5EF4-FFF2-40B4-BE49-F238E27FC236}">
                  <a16:creationId xmlns:a16="http://schemas.microsoft.com/office/drawing/2014/main" xmlns="" id="{2BE76011-7B53-41A4-B0A2-322C9855F8B8}"/>
                </a:ext>
              </a:extLst>
            </p:cNvPr>
            <p:cNvSpPr>
              <a:spLocks noChangeShapeType="1"/>
            </p:cNvSpPr>
            <p:nvPr userDrawn="1"/>
          </p:nvSpPr>
          <p:spPr bwMode="auto">
            <a:xfrm>
              <a:off x="534599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8" name="Line 99" hidden="1">
              <a:extLst>
                <a:ext uri="{FF2B5EF4-FFF2-40B4-BE49-F238E27FC236}">
                  <a16:creationId xmlns:a16="http://schemas.microsoft.com/office/drawing/2014/main" xmlns="" id="{075D9786-BA38-4B18-B82E-CDE2B2ECE61F}"/>
                </a:ext>
              </a:extLst>
            </p:cNvPr>
            <p:cNvSpPr>
              <a:spLocks noChangeShapeType="1"/>
            </p:cNvSpPr>
            <p:nvPr userDrawn="1"/>
          </p:nvSpPr>
          <p:spPr bwMode="auto">
            <a:xfrm>
              <a:off x="520198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79" name="Line 99" hidden="1">
              <a:extLst>
                <a:ext uri="{FF2B5EF4-FFF2-40B4-BE49-F238E27FC236}">
                  <a16:creationId xmlns:a16="http://schemas.microsoft.com/office/drawing/2014/main" xmlns="" id="{466461A2-38E5-4E57-993B-AFEFA062CD3A}"/>
                </a:ext>
              </a:extLst>
            </p:cNvPr>
            <p:cNvSpPr>
              <a:spLocks noChangeShapeType="1"/>
            </p:cNvSpPr>
            <p:nvPr userDrawn="1"/>
          </p:nvSpPr>
          <p:spPr bwMode="auto">
            <a:xfrm>
              <a:off x="505796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0" name="Line 99" hidden="1">
              <a:extLst>
                <a:ext uri="{FF2B5EF4-FFF2-40B4-BE49-F238E27FC236}">
                  <a16:creationId xmlns:a16="http://schemas.microsoft.com/office/drawing/2014/main" xmlns="" id="{BA2C90C5-10FA-4601-A751-444BFADCC6EC}"/>
                </a:ext>
              </a:extLst>
            </p:cNvPr>
            <p:cNvSpPr>
              <a:spLocks noChangeShapeType="1"/>
            </p:cNvSpPr>
            <p:nvPr userDrawn="1"/>
          </p:nvSpPr>
          <p:spPr bwMode="auto">
            <a:xfrm>
              <a:off x="808230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1" name="Line 99" hidden="1">
              <a:extLst>
                <a:ext uri="{FF2B5EF4-FFF2-40B4-BE49-F238E27FC236}">
                  <a16:creationId xmlns:a16="http://schemas.microsoft.com/office/drawing/2014/main" xmlns="" id="{84770F68-35CE-434D-941B-FD1C16CB6B1B}"/>
                </a:ext>
              </a:extLst>
            </p:cNvPr>
            <p:cNvSpPr>
              <a:spLocks noChangeShapeType="1"/>
            </p:cNvSpPr>
            <p:nvPr userDrawn="1"/>
          </p:nvSpPr>
          <p:spPr bwMode="auto">
            <a:xfrm>
              <a:off x="793828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2" name="Line 99" hidden="1">
              <a:extLst>
                <a:ext uri="{FF2B5EF4-FFF2-40B4-BE49-F238E27FC236}">
                  <a16:creationId xmlns:a16="http://schemas.microsoft.com/office/drawing/2014/main" xmlns="" id="{268D0BAE-6D30-47D1-B5ED-14559BD92B8F}"/>
                </a:ext>
              </a:extLst>
            </p:cNvPr>
            <p:cNvSpPr>
              <a:spLocks noChangeShapeType="1"/>
            </p:cNvSpPr>
            <p:nvPr userDrawn="1"/>
          </p:nvSpPr>
          <p:spPr bwMode="auto">
            <a:xfrm>
              <a:off x="779427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3" name="Line 99" hidden="1">
              <a:extLst>
                <a:ext uri="{FF2B5EF4-FFF2-40B4-BE49-F238E27FC236}">
                  <a16:creationId xmlns:a16="http://schemas.microsoft.com/office/drawing/2014/main" xmlns="" id="{0F7FBDAA-5889-482B-AFD6-689561E14EA0}"/>
                </a:ext>
              </a:extLst>
            </p:cNvPr>
            <p:cNvSpPr>
              <a:spLocks noChangeShapeType="1"/>
            </p:cNvSpPr>
            <p:nvPr userDrawn="1"/>
          </p:nvSpPr>
          <p:spPr bwMode="auto">
            <a:xfrm>
              <a:off x="8514350"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4" name="Line 99" hidden="1">
              <a:extLst>
                <a:ext uri="{FF2B5EF4-FFF2-40B4-BE49-F238E27FC236}">
                  <a16:creationId xmlns:a16="http://schemas.microsoft.com/office/drawing/2014/main" xmlns="" id="{643EE3F8-3F63-4C27-A99B-1034397D58AD}"/>
                </a:ext>
              </a:extLst>
            </p:cNvPr>
            <p:cNvSpPr>
              <a:spLocks noChangeShapeType="1"/>
            </p:cNvSpPr>
            <p:nvPr userDrawn="1"/>
          </p:nvSpPr>
          <p:spPr bwMode="auto">
            <a:xfrm>
              <a:off x="837033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5" name="Line 99" hidden="1">
              <a:extLst>
                <a:ext uri="{FF2B5EF4-FFF2-40B4-BE49-F238E27FC236}">
                  <a16:creationId xmlns:a16="http://schemas.microsoft.com/office/drawing/2014/main" xmlns="" id="{4D86612D-EDA9-470F-9C12-8163E8324D20}"/>
                </a:ext>
              </a:extLst>
            </p:cNvPr>
            <p:cNvSpPr>
              <a:spLocks noChangeShapeType="1"/>
            </p:cNvSpPr>
            <p:nvPr userDrawn="1"/>
          </p:nvSpPr>
          <p:spPr bwMode="auto">
            <a:xfrm>
              <a:off x="822631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6" name="Line 99" hidden="1">
              <a:extLst>
                <a:ext uri="{FF2B5EF4-FFF2-40B4-BE49-F238E27FC236}">
                  <a16:creationId xmlns:a16="http://schemas.microsoft.com/office/drawing/2014/main" xmlns="" id="{EEAD777B-06A5-443D-A233-A1F3A13DF28B}"/>
                </a:ext>
              </a:extLst>
            </p:cNvPr>
            <p:cNvSpPr>
              <a:spLocks noChangeShapeType="1"/>
            </p:cNvSpPr>
            <p:nvPr userDrawn="1"/>
          </p:nvSpPr>
          <p:spPr bwMode="auto">
            <a:xfrm>
              <a:off x="8946398"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7" name="Line 99" hidden="1">
              <a:extLst>
                <a:ext uri="{FF2B5EF4-FFF2-40B4-BE49-F238E27FC236}">
                  <a16:creationId xmlns:a16="http://schemas.microsoft.com/office/drawing/2014/main" xmlns="" id="{5A47ABED-7C78-4341-9C82-400BAB1DCF22}"/>
                </a:ext>
              </a:extLst>
            </p:cNvPr>
            <p:cNvSpPr>
              <a:spLocks noChangeShapeType="1"/>
            </p:cNvSpPr>
            <p:nvPr userDrawn="1"/>
          </p:nvSpPr>
          <p:spPr bwMode="auto">
            <a:xfrm>
              <a:off x="8802382"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8" name="Line 99" hidden="1">
              <a:extLst>
                <a:ext uri="{FF2B5EF4-FFF2-40B4-BE49-F238E27FC236}">
                  <a16:creationId xmlns:a16="http://schemas.microsoft.com/office/drawing/2014/main" xmlns="" id="{6B5BA07B-FB08-4EA2-A551-B36D48D4A666}"/>
                </a:ext>
              </a:extLst>
            </p:cNvPr>
            <p:cNvSpPr>
              <a:spLocks noChangeShapeType="1"/>
            </p:cNvSpPr>
            <p:nvPr userDrawn="1"/>
          </p:nvSpPr>
          <p:spPr bwMode="auto">
            <a:xfrm>
              <a:off x="8658366"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89" name="Line 99" hidden="1">
              <a:extLst>
                <a:ext uri="{FF2B5EF4-FFF2-40B4-BE49-F238E27FC236}">
                  <a16:creationId xmlns:a16="http://schemas.microsoft.com/office/drawing/2014/main" xmlns="" id="{6D078BA8-D23E-4F30-B6B9-638A62E8682F}"/>
                </a:ext>
              </a:extLst>
            </p:cNvPr>
            <p:cNvSpPr>
              <a:spLocks noChangeShapeType="1"/>
            </p:cNvSpPr>
            <p:nvPr userDrawn="1"/>
          </p:nvSpPr>
          <p:spPr bwMode="auto">
            <a:xfrm>
              <a:off x="9090414" y="1189814"/>
              <a:ext cx="0" cy="5472608"/>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0" name="Line 99" hidden="1">
              <a:extLst>
                <a:ext uri="{FF2B5EF4-FFF2-40B4-BE49-F238E27FC236}">
                  <a16:creationId xmlns:a16="http://schemas.microsoft.com/office/drawing/2014/main" xmlns="" id="{1D6091DC-DEAD-4B28-8DB3-7A3DE257705E}"/>
                </a:ext>
              </a:extLst>
            </p:cNvPr>
            <p:cNvSpPr>
              <a:spLocks noChangeShapeType="1"/>
            </p:cNvSpPr>
            <p:nvPr userDrawn="1"/>
          </p:nvSpPr>
          <p:spPr bwMode="auto">
            <a:xfrm rot="5400000" flipH="1">
              <a:off x="4913950" y="-394361"/>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1" name="Line 99" hidden="1">
              <a:extLst>
                <a:ext uri="{FF2B5EF4-FFF2-40B4-BE49-F238E27FC236}">
                  <a16:creationId xmlns:a16="http://schemas.microsoft.com/office/drawing/2014/main" xmlns="" id="{B6DBC215-B083-4A09-B4A2-5CE224CEE035}"/>
                </a:ext>
              </a:extLst>
            </p:cNvPr>
            <p:cNvSpPr>
              <a:spLocks noChangeShapeType="1"/>
            </p:cNvSpPr>
            <p:nvPr userDrawn="1"/>
          </p:nvSpPr>
          <p:spPr bwMode="auto">
            <a:xfrm rot="5400000" flipH="1">
              <a:off x="4913950" y="-250346"/>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2" name="Line 99" hidden="1">
              <a:extLst>
                <a:ext uri="{FF2B5EF4-FFF2-40B4-BE49-F238E27FC236}">
                  <a16:creationId xmlns:a16="http://schemas.microsoft.com/office/drawing/2014/main" xmlns="" id="{2369F293-EEC0-4D51-8355-7DDC8AD427F3}"/>
                </a:ext>
              </a:extLst>
            </p:cNvPr>
            <p:cNvSpPr>
              <a:spLocks noChangeShapeType="1"/>
            </p:cNvSpPr>
            <p:nvPr userDrawn="1"/>
          </p:nvSpPr>
          <p:spPr bwMode="auto">
            <a:xfrm rot="5400000" flipH="1">
              <a:off x="4913950" y="-106330"/>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3" name="Line 99" hidden="1">
              <a:extLst>
                <a:ext uri="{FF2B5EF4-FFF2-40B4-BE49-F238E27FC236}">
                  <a16:creationId xmlns:a16="http://schemas.microsoft.com/office/drawing/2014/main" xmlns="" id="{56672CBA-3938-4A93-BF06-F09A7DEDDA07}"/>
                </a:ext>
              </a:extLst>
            </p:cNvPr>
            <p:cNvSpPr>
              <a:spLocks noChangeShapeType="1"/>
            </p:cNvSpPr>
            <p:nvPr userDrawn="1"/>
          </p:nvSpPr>
          <p:spPr bwMode="auto">
            <a:xfrm rot="5400000" flipH="1">
              <a:off x="4913950" y="37686"/>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4" name="Line 99" hidden="1">
              <a:extLst>
                <a:ext uri="{FF2B5EF4-FFF2-40B4-BE49-F238E27FC236}">
                  <a16:creationId xmlns:a16="http://schemas.microsoft.com/office/drawing/2014/main" xmlns="" id="{946FB2E2-2631-48B6-A0EE-5F2065BC7D33}"/>
                </a:ext>
              </a:extLst>
            </p:cNvPr>
            <p:cNvSpPr>
              <a:spLocks noChangeShapeType="1"/>
            </p:cNvSpPr>
            <p:nvPr userDrawn="1"/>
          </p:nvSpPr>
          <p:spPr bwMode="auto">
            <a:xfrm rot="5400000" flipH="1">
              <a:off x="4913950" y="181702"/>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5" name="Line 99" hidden="1">
              <a:extLst>
                <a:ext uri="{FF2B5EF4-FFF2-40B4-BE49-F238E27FC236}">
                  <a16:creationId xmlns:a16="http://schemas.microsoft.com/office/drawing/2014/main" xmlns="" id="{FD76831F-DE8A-420A-B1AA-D4CFC241AC8F}"/>
                </a:ext>
              </a:extLst>
            </p:cNvPr>
            <p:cNvSpPr>
              <a:spLocks noChangeShapeType="1"/>
            </p:cNvSpPr>
            <p:nvPr userDrawn="1"/>
          </p:nvSpPr>
          <p:spPr bwMode="auto">
            <a:xfrm rot="5400000" flipH="1">
              <a:off x="4913950" y="325718"/>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6" name="Line 99" hidden="1">
              <a:extLst>
                <a:ext uri="{FF2B5EF4-FFF2-40B4-BE49-F238E27FC236}">
                  <a16:creationId xmlns:a16="http://schemas.microsoft.com/office/drawing/2014/main" xmlns="" id="{87037A23-2B0F-4C25-A935-148289B2D1A0}"/>
                </a:ext>
              </a:extLst>
            </p:cNvPr>
            <p:cNvSpPr>
              <a:spLocks noChangeShapeType="1"/>
            </p:cNvSpPr>
            <p:nvPr userDrawn="1"/>
          </p:nvSpPr>
          <p:spPr bwMode="auto">
            <a:xfrm rot="5400000" flipH="1">
              <a:off x="4913950" y="469734"/>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7" name="Line 99" hidden="1">
              <a:extLst>
                <a:ext uri="{FF2B5EF4-FFF2-40B4-BE49-F238E27FC236}">
                  <a16:creationId xmlns:a16="http://schemas.microsoft.com/office/drawing/2014/main" xmlns="" id="{85E29624-EEE0-4F47-92E5-003C3A32A799}"/>
                </a:ext>
              </a:extLst>
            </p:cNvPr>
            <p:cNvSpPr>
              <a:spLocks noChangeShapeType="1"/>
            </p:cNvSpPr>
            <p:nvPr userDrawn="1"/>
          </p:nvSpPr>
          <p:spPr bwMode="auto">
            <a:xfrm rot="5400000" flipH="1">
              <a:off x="4913950" y="613750"/>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8" name="Line 99" hidden="1">
              <a:extLst>
                <a:ext uri="{FF2B5EF4-FFF2-40B4-BE49-F238E27FC236}">
                  <a16:creationId xmlns:a16="http://schemas.microsoft.com/office/drawing/2014/main" xmlns="" id="{386BE2CC-5A16-48FE-9F2C-F2129B8A8C7D}"/>
                </a:ext>
              </a:extLst>
            </p:cNvPr>
            <p:cNvSpPr>
              <a:spLocks noChangeShapeType="1"/>
            </p:cNvSpPr>
            <p:nvPr userDrawn="1"/>
          </p:nvSpPr>
          <p:spPr bwMode="auto">
            <a:xfrm rot="5400000" flipH="1">
              <a:off x="4913950" y="757766"/>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099" name="Line 99" hidden="1">
              <a:extLst>
                <a:ext uri="{FF2B5EF4-FFF2-40B4-BE49-F238E27FC236}">
                  <a16:creationId xmlns:a16="http://schemas.microsoft.com/office/drawing/2014/main" xmlns="" id="{4176F6A1-021F-4D41-B74E-8F01FAD38E62}"/>
                </a:ext>
              </a:extLst>
            </p:cNvPr>
            <p:cNvSpPr>
              <a:spLocks noChangeShapeType="1"/>
            </p:cNvSpPr>
            <p:nvPr userDrawn="1"/>
          </p:nvSpPr>
          <p:spPr bwMode="auto">
            <a:xfrm rot="5400000" flipH="1">
              <a:off x="4913950" y="901783"/>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0" name="Line 99" hidden="1">
              <a:extLst>
                <a:ext uri="{FF2B5EF4-FFF2-40B4-BE49-F238E27FC236}">
                  <a16:creationId xmlns:a16="http://schemas.microsoft.com/office/drawing/2014/main" xmlns="" id="{720D74C9-BC41-40E1-9570-E36936B36981}"/>
                </a:ext>
              </a:extLst>
            </p:cNvPr>
            <p:cNvSpPr>
              <a:spLocks noChangeShapeType="1"/>
            </p:cNvSpPr>
            <p:nvPr userDrawn="1"/>
          </p:nvSpPr>
          <p:spPr bwMode="auto">
            <a:xfrm rot="5400000" flipH="1">
              <a:off x="4913950" y="1045798"/>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1" name="Line 99" hidden="1">
              <a:extLst>
                <a:ext uri="{FF2B5EF4-FFF2-40B4-BE49-F238E27FC236}">
                  <a16:creationId xmlns:a16="http://schemas.microsoft.com/office/drawing/2014/main" xmlns="" id="{486A7F6B-320D-4010-B57C-65F5A7642008}"/>
                </a:ext>
              </a:extLst>
            </p:cNvPr>
            <p:cNvSpPr>
              <a:spLocks noChangeShapeType="1"/>
            </p:cNvSpPr>
            <p:nvPr userDrawn="1"/>
          </p:nvSpPr>
          <p:spPr bwMode="auto">
            <a:xfrm rot="5400000" flipH="1">
              <a:off x="4913950" y="1189814"/>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2" name="Line 99" hidden="1">
              <a:extLst>
                <a:ext uri="{FF2B5EF4-FFF2-40B4-BE49-F238E27FC236}">
                  <a16:creationId xmlns:a16="http://schemas.microsoft.com/office/drawing/2014/main" xmlns="" id="{4EF60A4D-E94E-45B0-A0F3-864566AFD36E}"/>
                </a:ext>
              </a:extLst>
            </p:cNvPr>
            <p:cNvSpPr>
              <a:spLocks noChangeShapeType="1"/>
            </p:cNvSpPr>
            <p:nvPr userDrawn="1"/>
          </p:nvSpPr>
          <p:spPr bwMode="auto">
            <a:xfrm rot="5400000" flipH="1">
              <a:off x="4913950" y="1333830"/>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3" name="Line 99" hidden="1">
              <a:extLst>
                <a:ext uri="{FF2B5EF4-FFF2-40B4-BE49-F238E27FC236}">
                  <a16:creationId xmlns:a16="http://schemas.microsoft.com/office/drawing/2014/main" xmlns="" id="{32C138AC-A911-431E-BD85-7B6BFF0ABAA3}"/>
                </a:ext>
              </a:extLst>
            </p:cNvPr>
            <p:cNvSpPr>
              <a:spLocks noChangeShapeType="1"/>
            </p:cNvSpPr>
            <p:nvPr userDrawn="1"/>
          </p:nvSpPr>
          <p:spPr bwMode="auto">
            <a:xfrm rot="5400000" flipH="1">
              <a:off x="4913950" y="1477846"/>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4" name="Line 99" hidden="1">
              <a:extLst>
                <a:ext uri="{FF2B5EF4-FFF2-40B4-BE49-F238E27FC236}">
                  <a16:creationId xmlns:a16="http://schemas.microsoft.com/office/drawing/2014/main" xmlns="" id="{82AC8D70-391A-468E-8D3A-034CCE8CA182}"/>
                </a:ext>
              </a:extLst>
            </p:cNvPr>
            <p:cNvSpPr>
              <a:spLocks noChangeShapeType="1"/>
            </p:cNvSpPr>
            <p:nvPr userDrawn="1"/>
          </p:nvSpPr>
          <p:spPr bwMode="auto">
            <a:xfrm rot="5400000" flipH="1">
              <a:off x="4913950" y="1621862"/>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5" name="Line 99" hidden="1">
              <a:extLst>
                <a:ext uri="{FF2B5EF4-FFF2-40B4-BE49-F238E27FC236}">
                  <a16:creationId xmlns:a16="http://schemas.microsoft.com/office/drawing/2014/main" xmlns="" id="{977C250E-F9D6-42F8-99FD-06547F21307C}"/>
                </a:ext>
              </a:extLst>
            </p:cNvPr>
            <p:cNvSpPr>
              <a:spLocks noChangeShapeType="1"/>
            </p:cNvSpPr>
            <p:nvPr userDrawn="1"/>
          </p:nvSpPr>
          <p:spPr bwMode="auto">
            <a:xfrm rot="5400000" flipH="1">
              <a:off x="4913950" y="1765878"/>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6" name="Line 99" hidden="1">
              <a:extLst>
                <a:ext uri="{FF2B5EF4-FFF2-40B4-BE49-F238E27FC236}">
                  <a16:creationId xmlns:a16="http://schemas.microsoft.com/office/drawing/2014/main" xmlns="" id="{FE474EFB-D3A4-433D-90F6-B9EA3195CDDF}"/>
                </a:ext>
              </a:extLst>
            </p:cNvPr>
            <p:cNvSpPr>
              <a:spLocks noChangeShapeType="1"/>
            </p:cNvSpPr>
            <p:nvPr userDrawn="1"/>
          </p:nvSpPr>
          <p:spPr bwMode="auto">
            <a:xfrm rot="5400000" flipH="1">
              <a:off x="4913950" y="1909894"/>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7" name="Line 99" hidden="1">
              <a:extLst>
                <a:ext uri="{FF2B5EF4-FFF2-40B4-BE49-F238E27FC236}">
                  <a16:creationId xmlns:a16="http://schemas.microsoft.com/office/drawing/2014/main" xmlns="" id="{EB2112C6-C6AC-42C8-ADC1-21B4E1BF21F9}"/>
                </a:ext>
              </a:extLst>
            </p:cNvPr>
            <p:cNvSpPr>
              <a:spLocks noChangeShapeType="1"/>
            </p:cNvSpPr>
            <p:nvPr userDrawn="1"/>
          </p:nvSpPr>
          <p:spPr bwMode="auto">
            <a:xfrm rot="5400000" flipH="1">
              <a:off x="4913950" y="2053910"/>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8" name="Line 99" hidden="1">
              <a:extLst>
                <a:ext uri="{FF2B5EF4-FFF2-40B4-BE49-F238E27FC236}">
                  <a16:creationId xmlns:a16="http://schemas.microsoft.com/office/drawing/2014/main" xmlns="" id="{20CBAC77-F382-4BD9-977E-757F9F545868}"/>
                </a:ext>
              </a:extLst>
            </p:cNvPr>
            <p:cNvSpPr>
              <a:spLocks noChangeShapeType="1"/>
            </p:cNvSpPr>
            <p:nvPr userDrawn="1"/>
          </p:nvSpPr>
          <p:spPr bwMode="auto">
            <a:xfrm rot="5400000" flipH="1">
              <a:off x="4913950" y="-682394"/>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09" name="Line 99" hidden="1">
              <a:extLst>
                <a:ext uri="{FF2B5EF4-FFF2-40B4-BE49-F238E27FC236}">
                  <a16:creationId xmlns:a16="http://schemas.microsoft.com/office/drawing/2014/main" xmlns="" id="{1DBCE6B3-5428-4FFD-83A2-E32E33D925B3}"/>
                </a:ext>
              </a:extLst>
            </p:cNvPr>
            <p:cNvSpPr>
              <a:spLocks noChangeShapeType="1"/>
            </p:cNvSpPr>
            <p:nvPr userDrawn="1"/>
          </p:nvSpPr>
          <p:spPr bwMode="auto">
            <a:xfrm rot="5400000" flipH="1">
              <a:off x="4913950" y="-826410"/>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0" name="Line 99" hidden="1">
              <a:extLst>
                <a:ext uri="{FF2B5EF4-FFF2-40B4-BE49-F238E27FC236}">
                  <a16:creationId xmlns:a16="http://schemas.microsoft.com/office/drawing/2014/main" xmlns="" id="{52313407-1056-4A31-BE00-B465120D694C}"/>
                </a:ext>
              </a:extLst>
            </p:cNvPr>
            <p:cNvSpPr>
              <a:spLocks noChangeShapeType="1"/>
            </p:cNvSpPr>
            <p:nvPr userDrawn="1"/>
          </p:nvSpPr>
          <p:spPr bwMode="auto">
            <a:xfrm rot="5400000" flipH="1">
              <a:off x="4913950" y="-970425"/>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1" name="Line 99" hidden="1">
              <a:extLst>
                <a:ext uri="{FF2B5EF4-FFF2-40B4-BE49-F238E27FC236}">
                  <a16:creationId xmlns:a16="http://schemas.microsoft.com/office/drawing/2014/main" xmlns="" id="{96A8E40E-0351-4B68-B2DE-0D2DDA0E77C5}"/>
                </a:ext>
              </a:extLst>
            </p:cNvPr>
            <p:cNvSpPr>
              <a:spLocks noChangeShapeType="1"/>
            </p:cNvSpPr>
            <p:nvPr userDrawn="1"/>
          </p:nvSpPr>
          <p:spPr bwMode="auto">
            <a:xfrm rot="5400000" flipH="1">
              <a:off x="4913950" y="-1114441"/>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2" name="Line 99" hidden="1">
              <a:extLst>
                <a:ext uri="{FF2B5EF4-FFF2-40B4-BE49-F238E27FC236}">
                  <a16:creationId xmlns:a16="http://schemas.microsoft.com/office/drawing/2014/main" xmlns="" id="{D894BF1C-8F72-41AB-8140-D7F9123C1ED8}"/>
                </a:ext>
              </a:extLst>
            </p:cNvPr>
            <p:cNvSpPr>
              <a:spLocks noChangeShapeType="1"/>
            </p:cNvSpPr>
            <p:nvPr userDrawn="1"/>
          </p:nvSpPr>
          <p:spPr bwMode="auto">
            <a:xfrm rot="5400000" flipH="1">
              <a:off x="4913950" y="-1258457"/>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3" name="Line 99" hidden="1">
              <a:extLst>
                <a:ext uri="{FF2B5EF4-FFF2-40B4-BE49-F238E27FC236}">
                  <a16:creationId xmlns:a16="http://schemas.microsoft.com/office/drawing/2014/main" xmlns="" id="{A92FC17C-C754-4BE2-9861-A59EC1B4F275}"/>
                </a:ext>
              </a:extLst>
            </p:cNvPr>
            <p:cNvSpPr>
              <a:spLocks noChangeShapeType="1"/>
            </p:cNvSpPr>
            <p:nvPr userDrawn="1"/>
          </p:nvSpPr>
          <p:spPr bwMode="auto">
            <a:xfrm rot="5400000" flipH="1">
              <a:off x="4913950" y="-1402473"/>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4" name="Line 99" hidden="1">
              <a:extLst>
                <a:ext uri="{FF2B5EF4-FFF2-40B4-BE49-F238E27FC236}">
                  <a16:creationId xmlns:a16="http://schemas.microsoft.com/office/drawing/2014/main" xmlns="" id="{90D653F1-2F6A-4414-B81E-14D99FA23C4F}"/>
                </a:ext>
              </a:extLst>
            </p:cNvPr>
            <p:cNvSpPr>
              <a:spLocks noChangeShapeType="1"/>
            </p:cNvSpPr>
            <p:nvPr userDrawn="1"/>
          </p:nvSpPr>
          <p:spPr bwMode="auto">
            <a:xfrm rot="5400000" flipH="1">
              <a:off x="4913950" y="-1546489"/>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5" name="Line 99" hidden="1">
              <a:extLst>
                <a:ext uri="{FF2B5EF4-FFF2-40B4-BE49-F238E27FC236}">
                  <a16:creationId xmlns:a16="http://schemas.microsoft.com/office/drawing/2014/main" xmlns="" id="{9C3BA53F-CF4F-4614-A827-0D0E37F2E94B}"/>
                </a:ext>
              </a:extLst>
            </p:cNvPr>
            <p:cNvSpPr>
              <a:spLocks noChangeShapeType="1"/>
            </p:cNvSpPr>
            <p:nvPr userDrawn="1"/>
          </p:nvSpPr>
          <p:spPr bwMode="auto">
            <a:xfrm rot="5400000" flipH="1">
              <a:off x="4913950" y="-1690505"/>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6" name="Line 99" hidden="1">
              <a:extLst>
                <a:ext uri="{FF2B5EF4-FFF2-40B4-BE49-F238E27FC236}">
                  <a16:creationId xmlns:a16="http://schemas.microsoft.com/office/drawing/2014/main" xmlns="" id="{201025B3-D92F-4C18-9307-C614576641B8}"/>
                </a:ext>
              </a:extLst>
            </p:cNvPr>
            <p:cNvSpPr>
              <a:spLocks noChangeShapeType="1"/>
            </p:cNvSpPr>
            <p:nvPr userDrawn="1"/>
          </p:nvSpPr>
          <p:spPr bwMode="auto">
            <a:xfrm rot="5400000" flipH="1">
              <a:off x="4913950" y="-1834521"/>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7" name="Line 99" hidden="1">
              <a:extLst>
                <a:ext uri="{FF2B5EF4-FFF2-40B4-BE49-F238E27FC236}">
                  <a16:creationId xmlns:a16="http://schemas.microsoft.com/office/drawing/2014/main" xmlns="" id="{4249D661-9F61-4DC0-804D-0E6DB23A8F9E}"/>
                </a:ext>
              </a:extLst>
            </p:cNvPr>
            <p:cNvSpPr>
              <a:spLocks noChangeShapeType="1"/>
            </p:cNvSpPr>
            <p:nvPr userDrawn="1"/>
          </p:nvSpPr>
          <p:spPr bwMode="auto">
            <a:xfrm rot="5400000" flipH="1">
              <a:off x="4913950" y="-1978537"/>
              <a:ext cx="0" cy="8928991"/>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8" name="Line 99" hidden="1">
              <a:extLst>
                <a:ext uri="{FF2B5EF4-FFF2-40B4-BE49-F238E27FC236}">
                  <a16:creationId xmlns:a16="http://schemas.microsoft.com/office/drawing/2014/main" xmlns="" id="{B14ECDB5-023C-4FBC-8233-5D17F98441D9}"/>
                </a:ext>
              </a:extLst>
            </p:cNvPr>
            <p:cNvSpPr>
              <a:spLocks noChangeShapeType="1"/>
            </p:cNvSpPr>
            <p:nvPr userDrawn="1"/>
          </p:nvSpPr>
          <p:spPr bwMode="auto">
            <a:xfrm rot="5400000" flipH="1">
              <a:off x="4913951" y="-2122554"/>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19" name="Line 99" hidden="1">
              <a:extLst>
                <a:ext uri="{FF2B5EF4-FFF2-40B4-BE49-F238E27FC236}">
                  <a16:creationId xmlns:a16="http://schemas.microsoft.com/office/drawing/2014/main" xmlns="" id="{51CF5098-53CF-4740-8E04-62D275862233}"/>
                </a:ext>
              </a:extLst>
            </p:cNvPr>
            <p:cNvSpPr>
              <a:spLocks noChangeShapeType="1"/>
            </p:cNvSpPr>
            <p:nvPr userDrawn="1"/>
          </p:nvSpPr>
          <p:spPr bwMode="auto">
            <a:xfrm rot="5400000" flipH="1">
              <a:off x="4913951" y="-2266570"/>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0" name="Line 99" hidden="1">
              <a:extLst>
                <a:ext uri="{FF2B5EF4-FFF2-40B4-BE49-F238E27FC236}">
                  <a16:creationId xmlns:a16="http://schemas.microsoft.com/office/drawing/2014/main" xmlns="" id="{B8EAE42F-AF07-4CF7-8821-7475B3C293CB}"/>
                </a:ext>
              </a:extLst>
            </p:cNvPr>
            <p:cNvSpPr>
              <a:spLocks noChangeShapeType="1"/>
            </p:cNvSpPr>
            <p:nvPr userDrawn="1"/>
          </p:nvSpPr>
          <p:spPr bwMode="auto">
            <a:xfrm rot="5400000" flipH="1">
              <a:off x="4913951" y="-2410587"/>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1" name="Line 99" hidden="1">
              <a:extLst>
                <a:ext uri="{FF2B5EF4-FFF2-40B4-BE49-F238E27FC236}">
                  <a16:creationId xmlns:a16="http://schemas.microsoft.com/office/drawing/2014/main" xmlns="" id="{6D0BB726-C88C-47B5-B820-B6B5CD0D5041}"/>
                </a:ext>
              </a:extLst>
            </p:cNvPr>
            <p:cNvSpPr>
              <a:spLocks noChangeShapeType="1"/>
            </p:cNvSpPr>
            <p:nvPr userDrawn="1"/>
          </p:nvSpPr>
          <p:spPr bwMode="auto">
            <a:xfrm rot="5400000" flipH="1">
              <a:off x="4913951" y="-2554603"/>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2" name="Line 99" hidden="1">
              <a:extLst>
                <a:ext uri="{FF2B5EF4-FFF2-40B4-BE49-F238E27FC236}">
                  <a16:creationId xmlns:a16="http://schemas.microsoft.com/office/drawing/2014/main" xmlns="" id="{8C5B3E67-1EB8-4253-9853-CB5B70E1C76B}"/>
                </a:ext>
              </a:extLst>
            </p:cNvPr>
            <p:cNvSpPr>
              <a:spLocks noChangeShapeType="1"/>
            </p:cNvSpPr>
            <p:nvPr userDrawn="1"/>
          </p:nvSpPr>
          <p:spPr bwMode="auto">
            <a:xfrm rot="5400000" flipH="1">
              <a:off x="4913951" y="-2698619"/>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3" name="Line 99" hidden="1">
              <a:extLst>
                <a:ext uri="{FF2B5EF4-FFF2-40B4-BE49-F238E27FC236}">
                  <a16:creationId xmlns:a16="http://schemas.microsoft.com/office/drawing/2014/main" xmlns="" id="{38F87C39-5DFA-400E-AC9E-FD3F368F34FA}"/>
                </a:ext>
              </a:extLst>
            </p:cNvPr>
            <p:cNvSpPr>
              <a:spLocks noChangeShapeType="1"/>
            </p:cNvSpPr>
            <p:nvPr userDrawn="1"/>
          </p:nvSpPr>
          <p:spPr bwMode="auto">
            <a:xfrm rot="5400000" flipH="1">
              <a:off x="4913951" y="-2842635"/>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4" name="Line 99" hidden="1">
              <a:extLst>
                <a:ext uri="{FF2B5EF4-FFF2-40B4-BE49-F238E27FC236}">
                  <a16:creationId xmlns:a16="http://schemas.microsoft.com/office/drawing/2014/main" xmlns="" id="{8A09AC07-90BE-464B-B531-3FF5CB95F296}"/>
                </a:ext>
              </a:extLst>
            </p:cNvPr>
            <p:cNvSpPr>
              <a:spLocks noChangeShapeType="1"/>
            </p:cNvSpPr>
            <p:nvPr userDrawn="1"/>
          </p:nvSpPr>
          <p:spPr bwMode="auto">
            <a:xfrm rot="5400000" flipH="1">
              <a:off x="4913951" y="-2986651"/>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5" name="Line 99" hidden="1">
              <a:extLst>
                <a:ext uri="{FF2B5EF4-FFF2-40B4-BE49-F238E27FC236}">
                  <a16:creationId xmlns:a16="http://schemas.microsoft.com/office/drawing/2014/main" xmlns="" id="{B08552F4-39FD-4BA0-8C9A-50EF1402DD94}"/>
                </a:ext>
              </a:extLst>
            </p:cNvPr>
            <p:cNvSpPr>
              <a:spLocks noChangeShapeType="1"/>
            </p:cNvSpPr>
            <p:nvPr userDrawn="1"/>
          </p:nvSpPr>
          <p:spPr bwMode="auto">
            <a:xfrm rot="5400000" flipH="1">
              <a:off x="4913951" y="-3130667"/>
              <a:ext cx="0" cy="8928993"/>
            </a:xfrm>
            <a:prstGeom prst="line">
              <a:avLst/>
            </a:prstGeom>
            <a:noFill/>
            <a:ln w="9525">
              <a:solidFill>
                <a:srgbClr val="EAEAEA"/>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6" name="Line 99" hidden="1">
              <a:extLst>
                <a:ext uri="{FF2B5EF4-FFF2-40B4-BE49-F238E27FC236}">
                  <a16:creationId xmlns:a16="http://schemas.microsoft.com/office/drawing/2014/main" xmlns="" id="{4E5157FD-A7FA-4978-A9A6-01D730A1B9C2}"/>
                </a:ext>
              </a:extLst>
            </p:cNvPr>
            <p:cNvSpPr>
              <a:spLocks noChangeShapeType="1"/>
            </p:cNvSpPr>
            <p:nvPr userDrawn="1"/>
          </p:nvSpPr>
          <p:spPr bwMode="auto">
            <a:xfrm>
              <a:off x="4913950" y="1189814"/>
              <a:ext cx="0" cy="5472608"/>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sp>
          <p:nvSpPr>
            <p:cNvPr id="1127" name="正方形/長方形 336" hidden="1">
              <a:extLst>
                <a:ext uri="{FF2B5EF4-FFF2-40B4-BE49-F238E27FC236}">
                  <a16:creationId xmlns:a16="http://schemas.microsoft.com/office/drawing/2014/main" xmlns="" id="{CDDFFE2E-B10A-4A5B-8461-79E04841467D}"/>
                </a:ext>
              </a:extLst>
            </p:cNvPr>
            <p:cNvSpPr>
              <a:spLocks noChangeArrowheads="1"/>
            </p:cNvSpPr>
            <p:nvPr userDrawn="1"/>
          </p:nvSpPr>
          <p:spPr bwMode="auto">
            <a:xfrm>
              <a:off x="449454" y="1189814"/>
              <a:ext cx="8928993" cy="5472608"/>
            </a:xfrm>
            <a:prstGeom prst="rect">
              <a:avLst/>
            </a:prstGeom>
            <a:noFill/>
            <a:ln w="9525">
              <a:solidFill>
                <a:srgbClr val="C0C0C0"/>
              </a:solidFill>
              <a:round/>
              <a:headEnd/>
              <a:tailEnd/>
            </a:ln>
            <a:extLst>
              <a:ext uri="{909E8E84-426E-40DD-AFC4-6F175D3DCCD1}">
                <a14:hiddenFill xmlns:a14="http://schemas.microsoft.com/office/drawing/2010/main">
                  <a:solidFill>
                    <a:srgbClr val="FFFFFF"/>
                  </a:solidFill>
                </a14:hiddenFill>
              </a:ext>
            </a:extLst>
          </p:spPr>
          <p:txBody>
            <a:bodyPr/>
            <a:lstStyle>
              <a:lvl1pPr defTabSz="987425">
                <a:defRPr kumimoji="1" sz="2000">
                  <a:solidFill>
                    <a:schemeClr val="tx1"/>
                  </a:solidFill>
                  <a:latin typeface="Calibri" panose="020F0502020204030204" pitchFamily="34" charset="0"/>
                  <a:ea typeface="ＭＳ Ｐゴシック" panose="020B0600070205080204" pitchFamily="50" charset="-128"/>
                </a:defRPr>
              </a:lvl1pPr>
              <a:lvl2pPr marL="742950" indent="-285750" defTabSz="987425">
                <a:defRPr kumimoji="1" sz="2000">
                  <a:solidFill>
                    <a:schemeClr val="tx1"/>
                  </a:solidFill>
                  <a:latin typeface="Calibri" panose="020F0502020204030204" pitchFamily="34" charset="0"/>
                  <a:ea typeface="ＭＳ Ｐゴシック" panose="020B0600070205080204" pitchFamily="50" charset="-128"/>
                </a:defRPr>
              </a:lvl2pPr>
              <a:lvl3pPr marL="1143000" indent="-228600" defTabSz="987425">
                <a:defRPr kumimoji="1" sz="2000">
                  <a:solidFill>
                    <a:schemeClr val="tx1"/>
                  </a:solidFill>
                  <a:latin typeface="Calibri" panose="020F0502020204030204" pitchFamily="34" charset="0"/>
                  <a:ea typeface="ＭＳ Ｐゴシック" panose="020B0600070205080204" pitchFamily="50" charset="-128"/>
                </a:defRPr>
              </a:lvl3pPr>
              <a:lvl4pPr marL="1600200" indent="-228600" defTabSz="987425">
                <a:defRPr kumimoji="1" sz="2000">
                  <a:solidFill>
                    <a:schemeClr val="tx1"/>
                  </a:solidFill>
                  <a:latin typeface="Calibri" panose="020F0502020204030204" pitchFamily="34" charset="0"/>
                  <a:ea typeface="ＭＳ Ｐゴシック" panose="020B0600070205080204" pitchFamily="50" charset="-128"/>
                </a:defRPr>
              </a:lvl4pPr>
              <a:lvl5pPr marL="2057400" indent="-228600" defTabSz="987425">
                <a:defRPr kumimoji="1" sz="2000">
                  <a:solidFill>
                    <a:schemeClr val="tx1"/>
                  </a:solidFill>
                  <a:latin typeface="Calibri" panose="020F0502020204030204" pitchFamily="34" charset="0"/>
                  <a:ea typeface="ＭＳ Ｐゴシック" panose="020B0600070205080204" pitchFamily="50" charset="-128"/>
                </a:defRPr>
              </a:lvl5pPr>
              <a:lvl6pPr marL="2514600" indent="-228600" defTabSz="987425" fontAlgn="base">
                <a:spcBef>
                  <a:spcPct val="0"/>
                </a:spcBef>
                <a:spcAft>
                  <a:spcPct val="0"/>
                </a:spcAft>
                <a:defRPr kumimoji="1" sz="2000">
                  <a:solidFill>
                    <a:schemeClr val="tx1"/>
                  </a:solidFill>
                  <a:latin typeface="Calibri" panose="020F0502020204030204" pitchFamily="34" charset="0"/>
                  <a:ea typeface="ＭＳ Ｐゴシック" panose="020B0600070205080204" pitchFamily="50" charset="-128"/>
                </a:defRPr>
              </a:lvl6pPr>
              <a:lvl7pPr marL="2971800" indent="-228600" defTabSz="987425" fontAlgn="base">
                <a:spcBef>
                  <a:spcPct val="0"/>
                </a:spcBef>
                <a:spcAft>
                  <a:spcPct val="0"/>
                </a:spcAft>
                <a:defRPr kumimoji="1" sz="2000">
                  <a:solidFill>
                    <a:schemeClr val="tx1"/>
                  </a:solidFill>
                  <a:latin typeface="Calibri" panose="020F0502020204030204" pitchFamily="34" charset="0"/>
                  <a:ea typeface="ＭＳ Ｐゴシック" panose="020B0600070205080204" pitchFamily="50" charset="-128"/>
                </a:defRPr>
              </a:lvl7pPr>
              <a:lvl8pPr marL="3429000" indent="-228600" defTabSz="987425" fontAlgn="base">
                <a:spcBef>
                  <a:spcPct val="0"/>
                </a:spcBef>
                <a:spcAft>
                  <a:spcPct val="0"/>
                </a:spcAft>
                <a:defRPr kumimoji="1" sz="2000">
                  <a:solidFill>
                    <a:schemeClr val="tx1"/>
                  </a:solidFill>
                  <a:latin typeface="Calibri" panose="020F0502020204030204" pitchFamily="34" charset="0"/>
                  <a:ea typeface="ＭＳ Ｐゴシック" panose="020B0600070205080204" pitchFamily="50" charset="-128"/>
                </a:defRPr>
              </a:lvl8pPr>
              <a:lvl9pPr marL="3886200" indent="-228600" defTabSz="987425" fontAlgn="base">
                <a:spcBef>
                  <a:spcPct val="0"/>
                </a:spcBef>
                <a:spcAft>
                  <a:spcPct val="0"/>
                </a:spcAft>
                <a:defRPr kumimoji="1" sz="2000">
                  <a:solidFill>
                    <a:schemeClr val="tx1"/>
                  </a:solidFill>
                  <a:latin typeface="Calibri" panose="020F0502020204030204" pitchFamily="34" charset="0"/>
                  <a:ea typeface="ＭＳ Ｐゴシック" panose="020B0600070205080204" pitchFamily="50" charset="-128"/>
                </a:defRPr>
              </a:lvl9pPr>
            </a:lstStyle>
            <a:p>
              <a:pPr eaLnBrk="1" hangingPunct="1">
                <a:defRPr/>
              </a:pPr>
              <a:endParaRPr lang="ja-JP" altLang="en-US" sz="1723"/>
            </a:p>
          </p:txBody>
        </p:sp>
        <p:sp>
          <p:nvSpPr>
            <p:cNvPr id="1128" name="Line 99" hidden="1">
              <a:extLst>
                <a:ext uri="{FF2B5EF4-FFF2-40B4-BE49-F238E27FC236}">
                  <a16:creationId xmlns:a16="http://schemas.microsoft.com/office/drawing/2014/main" xmlns="" id="{871C33EF-4E0E-4B50-AE7B-6C65B443F9E2}"/>
                </a:ext>
              </a:extLst>
            </p:cNvPr>
            <p:cNvSpPr>
              <a:spLocks noChangeShapeType="1"/>
            </p:cNvSpPr>
            <p:nvPr userDrawn="1"/>
          </p:nvSpPr>
          <p:spPr bwMode="auto">
            <a:xfrm rot="5400000" flipH="1">
              <a:off x="4913950" y="-538377"/>
              <a:ext cx="0" cy="8928991"/>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a:lstStyle/>
            <a:p>
              <a:endParaRPr lang="ja-JP" altLang="en-US" sz="1632"/>
            </a:p>
          </p:txBody>
        </p:sp>
      </p:grpSp>
      <p:sp>
        <p:nvSpPr>
          <p:cNvPr id="341" name="スライド番号プレースホルダ 5">
            <a:extLst>
              <a:ext uri="{FF2B5EF4-FFF2-40B4-BE49-F238E27FC236}">
                <a16:creationId xmlns:a16="http://schemas.microsoft.com/office/drawing/2014/main" xmlns="" id="{CF960989-FA95-452A-904F-C2E5FC8C1CC6}"/>
              </a:ext>
            </a:extLst>
          </p:cNvPr>
          <p:cNvSpPr>
            <a:spLocks noGrp="1"/>
          </p:cNvSpPr>
          <p:nvPr>
            <p:ph type="sldNum" sz="quarter" idx="4"/>
          </p:nvPr>
        </p:nvSpPr>
        <p:spPr>
          <a:xfrm>
            <a:off x="11403004" y="6498038"/>
            <a:ext cx="358504" cy="195819"/>
          </a:xfrm>
          <a:prstGeom prst="rect">
            <a:avLst/>
          </a:prstGeom>
        </p:spPr>
        <p:txBody>
          <a:bodyPr vert="horz" wrap="none" lIns="0" tIns="0" rIns="0" bIns="0" rtlCol="0" anchor="ctr">
            <a:noAutofit/>
          </a:bodyPr>
          <a:lstStyle>
            <a:lvl1pPr algn="r" defTabSz="945947" eaLnBrk="1" fontAlgn="auto" hangingPunct="1">
              <a:spcBef>
                <a:spcPts val="0"/>
              </a:spcBef>
              <a:spcAft>
                <a:spcPts val="0"/>
              </a:spcAft>
              <a:defRPr sz="907">
                <a:solidFill>
                  <a:srgbClr val="000000"/>
                </a:solidFill>
                <a:latin typeface="Arial" panose="020B0604020202020204" pitchFamily="34" charset="0"/>
                <a:ea typeface="ＭＳ Ｐゴシック" pitchFamily="50" charset="-128"/>
                <a:cs typeface="Arial" panose="020B0604020202020204" pitchFamily="34" charset="0"/>
              </a:defRPr>
            </a:lvl1pPr>
          </a:lstStyle>
          <a:p>
            <a:pPr>
              <a:defRPr/>
            </a:pPr>
            <a:fld id="{847A8911-04FB-499D-BAD2-4E4BC5F553ED}" type="slidenum">
              <a:rPr lang="ja-JP" altLang="en-US"/>
              <a:pPr>
                <a:defRPr/>
              </a:pPr>
              <a:t>‹#›</a:t>
            </a:fld>
            <a:endParaRPr lang="ja-JP" altLang="en-US" dirty="0"/>
          </a:p>
        </p:txBody>
      </p:sp>
      <p:sp>
        <p:nvSpPr>
          <p:cNvPr id="1029" name="タイトル プレースホルダ 1">
            <a:extLst>
              <a:ext uri="{FF2B5EF4-FFF2-40B4-BE49-F238E27FC236}">
                <a16:creationId xmlns:a16="http://schemas.microsoft.com/office/drawing/2014/main" xmlns="" id="{FD57FECB-23E4-45B2-9EF5-142B0D8E79BC}"/>
              </a:ext>
            </a:extLst>
          </p:cNvPr>
          <p:cNvSpPr>
            <a:spLocks noGrp="1"/>
          </p:cNvSpPr>
          <p:nvPr>
            <p:ph type="title"/>
          </p:nvPr>
        </p:nvSpPr>
        <p:spPr bwMode="auto">
          <a:xfrm>
            <a:off x="676694" y="405132"/>
            <a:ext cx="10837174"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ja-JP" altLang="en-US" dirty="0"/>
              <a:t>マスタ タイトルの書式設定</a:t>
            </a:r>
          </a:p>
        </p:txBody>
      </p:sp>
    </p:spTree>
    <p:extLst>
      <p:ext uri="{BB962C8B-B14F-4D97-AF65-F5344CB8AC3E}">
        <p14:creationId xmlns:p14="http://schemas.microsoft.com/office/powerpoint/2010/main" val="866496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70" r:id="rId4"/>
    <p:sldLayoutId id="2147483664" r:id="rId5"/>
    <p:sldLayoutId id="2147483671" r:id="rId6"/>
    <p:sldLayoutId id="2147483672" r:id="rId7"/>
    <p:sldLayoutId id="2147483673" r:id="rId8"/>
    <p:sldLayoutId id="2147483674" r:id="rId9"/>
  </p:sldLayoutIdLst>
  <p:hf hdr="0" dt="0"/>
  <p:txStyles>
    <p:titleStyle>
      <a:lvl1pPr algn="l" defTabSz="945886" rtl="0" eaLnBrk="0" fontAlgn="base" hangingPunct="0">
        <a:spcBef>
          <a:spcPct val="0"/>
        </a:spcBef>
        <a:spcAft>
          <a:spcPct val="0"/>
        </a:spcAft>
        <a:defRPr kumimoji="1" sz="2800" b="0" kern="1200">
          <a:solidFill>
            <a:schemeClr val="tx1">
              <a:lumMod val="75000"/>
              <a:lumOff val="25000"/>
            </a:schemeClr>
          </a:solidFill>
          <a:latin typeface="メイリオ" panose="020B0604030504040204" pitchFamily="50" charset="-128"/>
          <a:ea typeface="メイリオ" panose="020B0604030504040204" pitchFamily="50" charset="-128"/>
          <a:cs typeface="メイリオ" panose="020B0604030504040204" pitchFamily="50" charset="-128"/>
        </a:defRPr>
      </a:lvl1pPr>
      <a:lvl2pPr algn="l" defTabSz="945886" rtl="0" eaLnBrk="0" fontAlgn="base" hangingPunct="0">
        <a:spcBef>
          <a:spcPct val="0"/>
        </a:spcBef>
        <a:spcAft>
          <a:spcPct val="0"/>
        </a:spcAft>
        <a:defRPr kumimoji="1" sz="2539" b="1">
          <a:solidFill>
            <a:srgbClr val="262626"/>
          </a:solidFill>
          <a:latin typeface="メイリオ" panose="020B0604030504040204" pitchFamily="50" charset="-128"/>
          <a:ea typeface="メイリオ" panose="020B0604030504040204" pitchFamily="50" charset="-128"/>
        </a:defRPr>
      </a:lvl2pPr>
      <a:lvl3pPr algn="l" defTabSz="945886" rtl="0" eaLnBrk="0" fontAlgn="base" hangingPunct="0">
        <a:spcBef>
          <a:spcPct val="0"/>
        </a:spcBef>
        <a:spcAft>
          <a:spcPct val="0"/>
        </a:spcAft>
        <a:defRPr kumimoji="1" sz="2539" b="1">
          <a:solidFill>
            <a:srgbClr val="262626"/>
          </a:solidFill>
          <a:latin typeface="メイリオ" panose="020B0604030504040204" pitchFamily="50" charset="-128"/>
          <a:ea typeface="メイリオ" panose="020B0604030504040204" pitchFamily="50" charset="-128"/>
        </a:defRPr>
      </a:lvl3pPr>
      <a:lvl4pPr algn="l" defTabSz="945886" rtl="0" eaLnBrk="0" fontAlgn="base" hangingPunct="0">
        <a:spcBef>
          <a:spcPct val="0"/>
        </a:spcBef>
        <a:spcAft>
          <a:spcPct val="0"/>
        </a:spcAft>
        <a:defRPr kumimoji="1" sz="2539" b="1">
          <a:solidFill>
            <a:srgbClr val="262626"/>
          </a:solidFill>
          <a:latin typeface="メイリオ" panose="020B0604030504040204" pitchFamily="50" charset="-128"/>
          <a:ea typeface="メイリオ" panose="020B0604030504040204" pitchFamily="50" charset="-128"/>
        </a:defRPr>
      </a:lvl4pPr>
      <a:lvl5pPr algn="l" defTabSz="945886" rtl="0" eaLnBrk="0" fontAlgn="base" hangingPunct="0">
        <a:spcBef>
          <a:spcPct val="0"/>
        </a:spcBef>
        <a:spcAft>
          <a:spcPct val="0"/>
        </a:spcAft>
        <a:defRPr kumimoji="1" sz="2539" b="1">
          <a:solidFill>
            <a:srgbClr val="262626"/>
          </a:solidFill>
          <a:latin typeface="メイリオ" panose="020B0604030504040204" pitchFamily="50" charset="-128"/>
          <a:ea typeface="メイリオ" panose="020B0604030504040204" pitchFamily="50" charset="-128"/>
        </a:defRPr>
      </a:lvl5pPr>
      <a:lvl6pPr marL="414635" algn="l" defTabSz="945886" rtl="0" fontAlgn="base">
        <a:spcBef>
          <a:spcPct val="0"/>
        </a:spcBef>
        <a:spcAft>
          <a:spcPct val="0"/>
        </a:spcAft>
        <a:defRPr kumimoji="1" sz="2177" b="1">
          <a:solidFill>
            <a:srgbClr val="000000"/>
          </a:solidFill>
          <a:latin typeface="ＭＳ Ｐゴシック" panose="020B0600070205080204" pitchFamily="50" charset="-128"/>
          <a:ea typeface="ＭＳ Ｐゴシック" panose="020B0600070205080204" pitchFamily="50" charset="-128"/>
        </a:defRPr>
      </a:lvl6pPr>
      <a:lvl7pPr marL="829269" algn="l" defTabSz="945886" rtl="0" fontAlgn="base">
        <a:spcBef>
          <a:spcPct val="0"/>
        </a:spcBef>
        <a:spcAft>
          <a:spcPct val="0"/>
        </a:spcAft>
        <a:defRPr kumimoji="1" sz="2177" b="1">
          <a:solidFill>
            <a:srgbClr val="000000"/>
          </a:solidFill>
          <a:latin typeface="ＭＳ Ｐゴシック" panose="020B0600070205080204" pitchFamily="50" charset="-128"/>
          <a:ea typeface="ＭＳ Ｐゴシック" panose="020B0600070205080204" pitchFamily="50" charset="-128"/>
        </a:defRPr>
      </a:lvl7pPr>
      <a:lvl8pPr marL="1243904" algn="l" defTabSz="945886" rtl="0" fontAlgn="base">
        <a:spcBef>
          <a:spcPct val="0"/>
        </a:spcBef>
        <a:spcAft>
          <a:spcPct val="0"/>
        </a:spcAft>
        <a:defRPr kumimoji="1" sz="2177" b="1">
          <a:solidFill>
            <a:srgbClr val="000000"/>
          </a:solidFill>
          <a:latin typeface="ＭＳ Ｐゴシック" panose="020B0600070205080204" pitchFamily="50" charset="-128"/>
          <a:ea typeface="ＭＳ Ｐゴシック" panose="020B0600070205080204" pitchFamily="50" charset="-128"/>
        </a:defRPr>
      </a:lvl8pPr>
      <a:lvl9pPr marL="1658539" algn="l" defTabSz="945886" rtl="0" fontAlgn="base">
        <a:spcBef>
          <a:spcPct val="0"/>
        </a:spcBef>
        <a:spcAft>
          <a:spcPct val="0"/>
        </a:spcAft>
        <a:defRPr kumimoji="1" sz="2177" b="1">
          <a:solidFill>
            <a:srgbClr val="000000"/>
          </a:solidFill>
          <a:latin typeface="ＭＳ Ｐゴシック" panose="020B0600070205080204" pitchFamily="50" charset="-128"/>
          <a:ea typeface="ＭＳ Ｐゴシック" panose="020B0600070205080204" pitchFamily="50" charset="-128"/>
        </a:defRPr>
      </a:lvl9pPr>
    </p:titleStyle>
    <p:bodyStyle>
      <a:lvl1pPr algn="l" defTabSz="945886" rtl="0" eaLnBrk="0" fontAlgn="base" hangingPunct="0">
        <a:spcBef>
          <a:spcPct val="20000"/>
        </a:spcBef>
        <a:spcAft>
          <a:spcPct val="0"/>
        </a:spcAft>
        <a:defRPr kumimoji="1" lang="ja-JP" altLang="en-US" sz="1904" b="1" kern="1200">
          <a:solidFill>
            <a:srgbClr val="000000"/>
          </a:solidFill>
          <a:latin typeface="+mn-ea"/>
          <a:ea typeface="+mn-ea"/>
          <a:cs typeface="+mn-cs"/>
        </a:defRPr>
      </a:lvl1pPr>
      <a:lvl2pPr algn="l" defTabSz="945886" rtl="0" eaLnBrk="0" fontAlgn="base" hangingPunct="0">
        <a:spcBef>
          <a:spcPct val="20000"/>
        </a:spcBef>
        <a:spcAft>
          <a:spcPct val="0"/>
        </a:spcAft>
        <a:defRPr kumimoji="1" lang="ja-JP" altLang="en-US" sz="1723" kern="1200">
          <a:solidFill>
            <a:srgbClr val="000000"/>
          </a:solidFill>
          <a:latin typeface="+mn-ea"/>
          <a:ea typeface="+mn-ea"/>
          <a:cs typeface="+mn-cs"/>
        </a:defRPr>
      </a:lvl2pPr>
      <a:lvl3pPr marL="256267" algn="l" defTabSz="945886" rtl="0" eaLnBrk="0" fontAlgn="base" hangingPunct="0">
        <a:spcBef>
          <a:spcPct val="20000"/>
        </a:spcBef>
        <a:spcAft>
          <a:spcPct val="0"/>
        </a:spcAft>
        <a:defRPr kumimoji="1" lang="ja-JP" altLang="en-US" sz="1542" kern="1200">
          <a:solidFill>
            <a:srgbClr val="000000"/>
          </a:solidFill>
          <a:latin typeface="+mn-ea"/>
          <a:ea typeface="+mn-ea"/>
          <a:cs typeface="+mn-cs"/>
        </a:defRPr>
      </a:lvl3pPr>
      <a:lvl4pPr marL="427592" algn="l" defTabSz="945886" rtl="0" eaLnBrk="0" fontAlgn="base" hangingPunct="0">
        <a:spcBef>
          <a:spcPct val="20000"/>
        </a:spcBef>
        <a:spcAft>
          <a:spcPct val="0"/>
        </a:spcAft>
        <a:defRPr kumimoji="1" lang="ja-JP" altLang="en-US" sz="1360" kern="1200">
          <a:solidFill>
            <a:srgbClr val="000000"/>
          </a:solidFill>
          <a:latin typeface="+mn-ea"/>
          <a:ea typeface="+mn-ea"/>
          <a:cs typeface="+mn-cs"/>
        </a:defRPr>
      </a:lvl4pPr>
      <a:lvl5pPr marL="598917" algn="l" defTabSz="945886" rtl="0" eaLnBrk="0" fontAlgn="base" hangingPunct="0">
        <a:spcBef>
          <a:spcPct val="20000"/>
        </a:spcBef>
        <a:spcAft>
          <a:spcPct val="0"/>
        </a:spcAft>
        <a:defRPr kumimoji="1" lang="ja-JP" altLang="en-US" sz="1360" kern="1200">
          <a:solidFill>
            <a:srgbClr val="000000"/>
          </a:solidFill>
          <a:latin typeface="+mn-ea"/>
          <a:ea typeface="+mn-ea"/>
          <a:cs typeface="+mn-cs"/>
        </a:defRPr>
      </a:lvl5pPr>
      <a:lvl6pPr marL="2601353" indent="-236486" algn="l" defTabSz="945947" rtl="0" eaLnBrk="1" latinLnBrk="0" hangingPunct="1">
        <a:spcBef>
          <a:spcPct val="20000"/>
        </a:spcBef>
        <a:buFont typeface="Arial" pitchFamily="34" charset="0"/>
        <a:buChar char="•"/>
        <a:defRPr kumimoji="1" sz="2086" kern="1200">
          <a:solidFill>
            <a:schemeClr val="tx1"/>
          </a:solidFill>
          <a:latin typeface="+mn-lt"/>
          <a:ea typeface="+mn-ea"/>
          <a:cs typeface="+mn-cs"/>
        </a:defRPr>
      </a:lvl6pPr>
      <a:lvl7pPr marL="3074326" indent="-236486" algn="l" defTabSz="945947" rtl="0" eaLnBrk="1" latinLnBrk="0" hangingPunct="1">
        <a:spcBef>
          <a:spcPct val="20000"/>
        </a:spcBef>
        <a:buFont typeface="Arial" pitchFamily="34" charset="0"/>
        <a:buChar char="•"/>
        <a:defRPr kumimoji="1" sz="2086" kern="1200">
          <a:solidFill>
            <a:schemeClr val="tx1"/>
          </a:solidFill>
          <a:latin typeface="+mn-lt"/>
          <a:ea typeface="+mn-ea"/>
          <a:cs typeface="+mn-cs"/>
        </a:defRPr>
      </a:lvl7pPr>
      <a:lvl8pPr marL="3547299" indent="-236486" algn="l" defTabSz="945947" rtl="0" eaLnBrk="1" latinLnBrk="0" hangingPunct="1">
        <a:spcBef>
          <a:spcPct val="20000"/>
        </a:spcBef>
        <a:buFont typeface="Arial" pitchFamily="34" charset="0"/>
        <a:buChar char="•"/>
        <a:defRPr kumimoji="1" sz="2086" kern="1200">
          <a:solidFill>
            <a:schemeClr val="tx1"/>
          </a:solidFill>
          <a:latin typeface="+mn-lt"/>
          <a:ea typeface="+mn-ea"/>
          <a:cs typeface="+mn-cs"/>
        </a:defRPr>
      </a:lvl8pPr>
      <a:lvl9pPr marL="4020271" indent="-236486" algn="l" defTabSz="945947" rtl="0" eaLnBrk="1" latinLnBrk="0" hangingPunct="1">
        <a:spcBef>
          <a:spcPct val="20000"/>
        </a:spcBef>
        <a:buFont typeface="Arial" pitchFamily="34" charset="0"/>
        <a:buChar char="•"/>
        <a:defRPr kumimoji="1" sz="2086" kern="1200">
          <a:solidFill>
            <a:schemeClr val="tx1"/>
          </a:solidFill>
          <a:latin typeface="+mn-lt"/>
          <a:ea typeface="+mn-ea"/>
          <a:cs typeface="+mn-cs"/>
        </a:defRPr>
      </a:lvl9pPr>
    </p:bodyStyle>
    <p:otherStyle>
      <a:defPPr>
        <a:defRPr lang="ja-JP"/>
      </a:defPPr>
      <a:lvl1pPr marL="0" algn="l" defTabSz="945947" rtl="0" eaLnBrk="1" latinLnBrk="0" hangingPunct="1">
        <a:defRPr kumimoji="1" sz="1814" kern="1200">
          <a:solidFill>
            <a:schemeClr val="tx1"/>
          </a:solidFill>
          <a:latin typeface="+mn-lt"/>
          <a:ea typeface="+mn-ea"/>
          <a:cs typeface="+mn-cs"/>
        </a:defRPr>
      </a:lvl1pPr>
      <a:lvl2pPr marL="472973" algn="l" defTabSz="945947" rtl="0" eaLnBrk="1" latinLnBrk="0" hangingPunct="1">
        <a:defRPr kumimoji="1" sz="1814" kern="1200">
          <a:solidFill>
            <a:schemeClr val="tx1"/>
          </a:solidFill>
          <a:latin typeface="+mn-lt"/>
          <a:ea typeface="+mn-ea"/>
          <a:cs typeface="+mn-cs"/>
        </a:defRPr>
      </a:lvl2pPr>
      <a:lvl3pPr marL="945947" algn="l" defTabSz="945947" rtl="0" eaLnBrk="1" latinLnBrk="0" hangingPunct="1">
        <a:defRPr kumimoji="1" sz="1814" kern="1200">
          <a:solidFill>
            <a:schemeClr val="tx1"/>
          </a:solidFill>
          <a:latin typeface="+mn-lt"/>
          <a:ea typeface="+mn-ea"/>
          <a:cs typeface="+mn-cs"/>
        </a:defRPr>
      </a:lvl3pPr>
      <a:lvl4pPr marL="1418919" algn="l" defTabSz="945947" rtl="0" eaLnBrk="1" latinLnBrk="0" hangingPunct="1">
        <a:defRPr kumimoji="1" sz="1814" kern="1200">
          <a:solidFill>
            <a:schemeClr val="tx1"/>
          </a:solidFill>
          <a:latin typeface="+mn-lt"/>
          <a:ea typeface="+mn-ea"/>
          <a:cs typeface="+mn-cs"/>
        </a:defRPr>
      </a:lvl4pPr>
      <a:lvl5pPr marL="1891892" algn="l" defTabSz="945947" rtl="0" eaLnBrk="1" latinLnBrk="0" hangingPunct="1">
        <a:defRPr kumimoji="1" sz="1814" kern="1200">
          <a:solidFill>
            <a:schemeClr val="tx1"/>
          </a:solidFill>
          <a:latin typeface="+mn-lt"/>
          <a:ea typeface="+mn-ea"/>
          <a:cs typeface="+mn-cs"/>
        </a:defRPr>
      </a:lvl5pPr>
      <a:lvl6pPr marL="2364865" algn="l" defTabSz="945947" rtl="0" eaLnBrk="1" latinLnBrk="0" hangingPunct="1">
        <a:defRPr kumimoji="1" sz="1814" kern="1200">
          <a:solidFill>
            <a:schemeClr val="tx1"/>
          </a:solidFill>
          <a:latin typeface="+mn-lt"/>
          <a:ea typeface="+mn-ea"/>
          <a:cs typeface="+mn-cs"/>
        </a:defRPr>
      </a:lvl6pPr>
      <a:lvl7pPr marL="2837839" algn="l" defTabSz="945947" rtl="0" eaLnBrk="1" latinLnBrk="0" hangingPunct="1">
        <a:defRPr kumimoji="1" sz="1814" kern="1200">
          <a:solidFill>
            <a:schemeClr val="tx1"/>
          </a:solidFill>
          <a:latin typeface="+mn-lt"/>
          <a:ea typeface="+mn-ea"/>
          <a:cs typeface="+mn-cs"/>
        </a:defRPr>
      </a:lvl7pPr>
      <a:lvl8pPr marL="3310812" algn="l" defTabSz="945947" rtl="0" eaLnBrk="1" latinLnBrk="0" hangingPunct="1">
        <a:defRPr kumimoji="1" sz="1814" kern="1200">
          <a:solidFill>
            <a:schemeClr val="tx1"/>
          </a:solidFill>
          <a:latin typeface="+mn-lt"/>
          <a:ea typeface="+mn-ea"/>
          <a:cs typeface="+mn-cs"/>
        </a:defRPr>
      </a:lvl8pPr>
      <a:lvl9pPr marL="3783785" algn="l" defTabSz="945947" rtl="0" eaLnBrk="1" latinLnBrk="0" hangingPunct="1">
        <a:defRPr kumimoji="1" sz="181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5.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microsoft.com/office/2014/relationships/chartEx" Target="../charts/chartEx1.xml"/><Relationship Id="rId2" Type="http://schemas.openxmlformats.org/officeDocument/2006/relationships/chart" Target="../charts/chart2.xml"/><Relationship Id="rId1" Type="http://schemas.openxmlformats.org/officeDocument/2006/relationships/slideLayout" Target="../slideLayouts/slideLayout3.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9469C77-F541-4F0E-A603-24DC4379D090}"/>
              </a:ext>
            </a:extLst>
          </p:cNvPr>
          <p:cNvSpPr>
            <a:spLocks noGrp="1"/>
          </p:cNvSpPr>
          <p:nvPr>
            <p:ph type="ctrTitle"/>
          </p:nvPr>
        </p:nvSpPr>
        <p:spPr/>
        <p:txBody>
          <a:bodyPr wrap="none">
            <a:spAutoFit/>
          </a:bodyPr>
          <a:lstStyle/>
          <a:p>
            <a:r>
              <a:rPr kumimoji="1" lang="en-US" altLang="ja-JP" b="0" dirty="0">
                <a:solidFill>
                  <a:schemeClr val="tx1">
                    <a:lumMod val="65000"/>
                    <a:lumOff val="35000"/>
                  </a:schemeClr>
                </a:solidFill>
              </a:rPr>
              <a:t>WEB</a:t>
            </a:r>
            <a:r>
              <a:rPr kumimoji="1" lang="ja-JP" altLang="en-US" b="0" dirty="0">
                <a:solidFill>
                  <a:schemeClr val="tx1">
                    <a:lumMod val="65000"/>
                    <a:lumOff val="35000"/>
                  </a:schemeClr>
                </a:solidFill>
              </a:rPr>
              <a:t>説明会</a:t>
            </a:r>
          </a:p>
        </p:txBody>
      </p:sp>
      <p:sp>
        <p:nvSpPr>
          <p:cNvPr id="3" name="字幕 2">
            <a:extLst>
              <a:ext uri="{FF2B5EF4-FFF2-40B4-BE49-F238E27FC236}">
                <a16:creationId xmlns:a16="http://schemas.microsoft.com/office/drawing/2014/main" xmlns="" id="{1F6EC4AF-02BD-4F6F-B89B-CFE83C9D3788}"/>
              </a:ext>
            </a:extLst>
          </p:cNvPr>
          <p:cNvSpPr>
            <a:spLocks noGrp="1"/>
          </p:cNvSpPr>
          <p:nvPr>
            <p:ph type="subTitle" idx="1"/>
          </p:nvPr>
        </p:nvSpPr>
        <p:spPr/>
        <p:txBody>
          <a:bodyPr anchor="ctr" anchorCtr="0">
            <a:spAutoFit/>
          </a:bodyPr>
          <a:lstStyle/>
          <a:p>
            <a:r>
              <a:rPr kumimoji="1" lang="ja-JP" altLang="en-US" sz="3200" b="0" dirty="0"/>
              <a:t>株式会社ビューポイント重工</a:t>
            </a:r>
          </a:p>
        </p:txBody>
      </p:sp>
    </p:spTree>
    <p:extLst>
      <p:ext uri="{BB962C8B-B14F-4D97-AF65-F5344CB8AC3E}">
        <p14:creationId xmlns:p14="http://schemas.microsoft.com/office/powerpoint/2010/main" val="16870468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CCDBC30-6EAF-4DDD-93DF-60D7F48FC6E1}"/>
              </a:ext>
            </a:extLst>
          </p:cNvPr>
          <p:cNvSpPr>
            <a:spLocks noGrp="1"/>
          </p:cNvSpPr>
          <p:nvPr>
            <p:ph type="title"/>
          </p:nvPr>
        </p:nvSpPr>
        <p:spPr/>
        <p:txBody>
          <a:bodyPr/>
          <a:lstStyle/>
          <a:p>
            <a:r>
              <a:rPr kumimoji="1" lang="ja-JP" altLang="en-US" dirty="0"/>
              <a:t>世界各地で事業を展開</a:t>
            </a:r>
          </a:p>
        </p:txBody>
      </p:sp>
      <p:pic>
        <p:nvPicPr>
          <p:cNvPr id="15" name="図プレースホルダー 14">
            <a:extLst>
              <a:ext uri="{FF2B5EF4-FFF2-40B4-BE49-F238E27FC236}">
                <a16:creationId xmlns:a16="http://schemas.microsoft.com/office/drawing/2014/main" xmlns="" id="{164B2A99-6006-4F18-9D3F-963BA4745547}"/>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9" r="59"/>
          <a:stretch>
            <a:fillRect/>
          </a:stretch>
        </p:blipFill>
        <p:spPr/>
      </p:pic>
      <p:pic>
        <p:nvPicPr>
          <p:cNvPr id="17" name="図プレースホルダー 16">
            <a:extLst>
              <a:ext uri="{FF2B5EF4-FFF2-40B4-BE49-F238E27FC236}">
                <a16:creationId xmlns:a16="http://schemas.microsoft.com/office/drawing/2014/main" xmlns="" id="{33DFED8C-44DB-435A-809C-40E9081B48B7}"/>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59" r="59"/>
          <a:stretch>
            <a:fillRect/>
          </a:stretch>
        </p:blipFill>
        <p:spPr/>
      </p:pic>
      <p:pic>
        <p:nvPicPr>
          <p:cNvPr id="19" name="図プレースホルダー 18">
            <a:extLst>
              <a:ext uri="{FF2B5EF4-FFF2-40B4-BE49-F238E27FC236}">
                <a16:creationId xmlns:a16="http://schemas.microsoft.com/office/drawing/2014/main" xmlns="" id="{B658D163-06E1-469B-85A2-1C91F36EAD5C}"/>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59" r="59"/>
          <a:stretch>
            <a:fillRect/>
          </a:stretch>
        </p:blipFill>
        <p:spPr/>
      </p:pic>
      <p:sp>
        <p:nvSpPr>
          <p:cNvPr id="7" name="フッター プレースホルダー 6">
            <a:extLst>
              <a:ext uri="{FF2B5EF4-FFF2-40B4-BE49-F238E27FC236}">
                <a16:creationId xmlns:a16="http://schemas.microsoft.com/office/drawing/2014/main" xmlns="" id="{8D661C8C-A7F0-4265-8943-93778D2BC814}"/>
              </a:ext>
            </a:extLst>
          </p:cNvPr>
          <p:cNvSpPr>
            <a:spLocks noGrp="1"/>
          </p:cNvSpPr>
          <p:nvPr>
            <p:ph type="ftr" sz="quarter" idx="17"/>
          </p:nvPr>
        </p:nvSpPr>
        <p:spPr/>
        <p:txBody>
          <a:bodyPr/>
          <a:lstStyle/>
          <a:p>
            <a:pPr>
              <a:defRPr/>
            </a:pPr>
            <a:r>
              <a:rPr lang="ja-JP" altLang="en-US" dirty="0"/>
              <a:t>株式会社ビューポイント重工</a:t>
            </a:r>
          </a:p>
        </p:txBody>
      </p:sp>
      <p:sp>
        <p:nvSpPr>
          <p:cNvPr id="9" name="正方形/長方形 8">
            <a:extLst>
              <a:ext uri="{FF2B5EF4-FFF2-40B4-BE49-F238E27FC236}">
                <a16:creationId xmlns:a16="http://schemas.microsoft.com/office/drawing/2014/main" xmlns="" id="{7C34B33D-791D-4E10-B871-134F4F409DF5}"/>
              </a:ext>
            </a:extLst>
          </p:cNvPr>
          <p:cNvSpPr/>
          <p:nvPr/>
        </p:nvSpPr>
        <p:spPr>
          <a:xfrm>
            <a:off x="1170374" y="5132922"/>
            <a:ext cx="3005951"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イラン石油コンビナート</a:t>
            </a:r>
          </a:p>
        </p:txBody>
      </p:sp>
      <p:sp>
        <p:nvSpPr>
          <p:cNvPr id="10" name="正方形/長方形 9">
            <a:extLst>
              <a:ext uri="{FF2B5EF4-FFF2-40B4-BE49-F238E27FC236}">
                <a16:creationId xmlns:a16="http://schemas.microsoft.com/office/drawing/2014/main" xmlns="" id="{9EBF30B4-F3ED-4454-BB6E-6CC145B68876}"/>
              </a:ext>
            </a:extLst>
          </p:cNvPr>
          <p:cNvSpPr/>
          <p:nvPr/>
        </p:nvSpPr>
        <p:spPr>
          <a:xfrm>
            <a:off x="4862282" y="5132922"/>
            <a:ext cx="2492990"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エジプト風力発電所</a:t>
            </a:r>
          </a:p>
        </p:txBody>
      </p:sp>
      <p:sp>
        <p:nvSpPr>
          <p:cNvPr id="11" name="正方形/長方形 10">
            <a:extLst>
              <a:ext uri="{FF2B5EF4-FFF2-40B4-BE49-F238E27FC236}">
                <a16:creationId xmlns:a16="http://schemas.microsoft.com/office/drawing/2014/main" xmlns="" id="{170706DE-F603-4636-899F-1AC660636197}"/>
              </a:ext>
            </a:extLst>
          </p:cNvPr>
          <p:cNvSpPr/>
          <p:nvPr/>
        </p:nvSpPr>
        <p:spPr>
          <a:xfrm>
            <a:off x="8400395" y="5132922"/>
            <a:ext cx="2236510"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英国原子力発電所</a:t>
            </a:r>
          </a:p>
        </p:txBody>
      </p:sp>
      <p:sp>
        <p:nvSpPr>
          <p:cNvPr id="13" name="正方形/長方形 12">
            <a:extLst>
              <a:ext uri="{FF2B5EF4-FFF2-40B4-BE49-F238E27FC236}">
                <a16:creationId xmlns:a16="http://schemas.microsoft.com/office/drawing/2014/main" xmlns="" id="{E694B628-A58D-486B-BCBA-4609E3329A66}"/>
              </a:ext>
            </a:extLst>
          </p:cNvPr>
          <p:cNvSpPr/>
          <p:nvPr/>
        </p:nvSpPr>
        <p:spPr>
          <a:xfrm>
            <a:off x="676694" y="1285814"/>
            <a:ext cx="5734620" cy="461665"/>
          </a:xfrm>
          <a:prstGeom prst="rect">
            <a:avLst/>
          </a:prstGeom>
        </p:spPr>
        <p:txBody>
          <a:bodyPr wrap="square">
            <a:spAutoFit/>
          </a:bodyPr>
          <a:lstStyle/>
          <a:p>
            <a:pPr>
              <a:defRPr/>
            </a:pP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売上高の</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50</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％は海外プロジェクト</a:t>
            </a:r>
          </a:p>
        </p:txBody>
      </p:sp>
    </p:spTree>
    <p:extLst>
      <p:ext uri="{BB962C8B-B14F-4D97-AF65-F5344CB8AC3E}">
        <p14:creationId xmlns:p14="http://schemas.microsoft.com/office/powerpoint/2010/main" val="1765527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lang="ja-JP" altLang="en-US" dirty="0"/>
              <a:t>グローバル展開</a:t>
            </a:r>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11</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10" name="正方形/長方形 9">
            <a:extLst>
              <a:ext uri="{FF2B5EF4-FFF2-40B4-BE49-F238E27FC236}">
                <a16:creationId xmlns:a16="http://schemas.microsoft.com/office/drawing/2014/main" xmlns="" id="{F25078B7-8DE5-454D-955F-F35AE4514622}"/>
              </a:ext>
            </a:extLst>
          </p:cNvPr>
          <p:cNvSpPr/>
          <p:nvPr/>
        </p:nvSpPr>
        <p:spPr>
          <a:xfrm>
            <a:off x="676694" y="1285814"/>
            <a:ext cx="5734620" cy="461665"/>
          </a:xfrm>
          <a:prstGeom prst="rect">
            <a:avLst/>
          </a:prstGeom>
        </p:spPr>
        <p:txBody>
          <a:bodyPr wrap="square">
            <a:spAutoFit/>
          </a:bodyPr>
          <a:lstStyle/>
          <a:p>
            <a:pPr>
              <a:defRPr/>
            </a:pP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世界</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8</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カ国 </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9</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拠点を展開</a:t>
            </a:r>
          </a:p>
        </p:txBody>
      </p:sp>
      <p:pic>
        <p:nvPicPr>
          <p:cNvPr id="11" name="Picture 5">
            <a:extLst>
              <a:ext uri="{FF2B5EF4-FFF2-40B4-BE49-F238E27FC236}">
                <a16:creationId xmlns:a16="http://schemas.microsoft.com/office/drawing/2014/main" xmlns="" id="{2B3D1DDF-8C81-487C-A35F-A21CE21F8D26}"/>
              </a:ext>
            </a:extLst>
          </p:cNvPr>
          <p:cNvPicPr>
            <a:picLocks noChangeAspect="1" noChangeArrowheads="1"/>
          </p:cNvPicPr>
          <p:nvPr/>
        </p:nvPicPr>
        <p:blipFill>
          <a:blip r:embed="rId2">
            <a:duotone>
              <a:srgbClr val="39527B">
                <a:shade val="45000"/>
                <a:satMod val="135000"/>
              </a:srgbClr>
              <a:prstClr val="white"/>
            </a:duotone>
            <a:extLst>
              <a:ext uri="{28A0092B-C50C-407E-A947-70E740481C1C}">
                <a14:useLocalDpi xmlns:a14="http://schemas.microsoft.com/office/drawing/2010/main" val="0"/>
              </a:ext>
            </a:extLst>
          </a:blip>
          <a:srcRect/>
          <a:stretch>
            <a:fillRect/>
          </a:stretch>
        </p:blipFill>
        <p:spPr bwMode="auto">
          <a:xfrm>
            <a:off x="3118466" y="2200670"/>
            <a:ext cx="6264275" cy="3349625"/>
          </a:xfrm>
          <a:prstGeom prst="rect">
            <a:avLst/>
          </a:prstGeom>
          <a:noFill/>
          <a:ln>
            <a:noFill/>
          </a:ln>
          <a:extLst/>
        </p:spPr>
      </p:pic>
      <p:sp>
        <p:nvSpPr>
          <p:cNvPr id="12" name="Freeform 257">
            <a:extLst>
              <a:ext uri="{FF2B5EF4-FFF2-40B4-BE49-F238E27FC236}">
                <a16:creationId xmlns:a16="http://schemas.microsoft.com/office/drawing/2014/main" xmlns="" id="{769A7AEF-B365-4149-B20F-4CB481E0152D}"/>
              </a:ext>
            </a:extLst>
          </p:cNvPr>
          <p:cNvSpPr>
            <a:spLocks/>
          </p:cNvSpPr>
          <p:nvPr/>
        </p:nvSpPr>
        <p:spPr bwMode="auto">
          <a:xfrm>
            <a:off x="5830416" y="3205709"/>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3" name="Rectangle 254">
            <a:extLst>
              <a:ext uri="{FF2B5EF4-FFF2-40B4-BE49-F238E27FC236}">
                <a16:creationId xmlns:a16="http://schemas.microsoft.com/office/drawing/2014/main" xmlns="" id="{9CFD57A2-F9E3-49C0-88E1-FCD9C3B21C84}"/>
              </a:ext>
            </a:extLst>
          </p:cNvPr>
          <p:cNvSpPr>
            <a:spLocks noChangeArrowheads="1"/>
          </p:cNvSpPr>
          <p:nvPr/>
        </p:nvSpPr>
        <p:spPr bwMode="auto">
          <a:xfrm>
            <a:off x="5819321" y="1992378"/>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1">
                    <a:lumMod val="50000"/>
                  </a:schemeClr>
                </a:solidFill>
                <a:latin typeface="メイリオ" panose="020B0604030504040204" pitchFamily="50" charset="-128"/>
                <a:ea typeface="メイリオ" panose="020B0604030504040204" pitchFamily="50" charset="-128"/>
              </a:rPr>
              <a:t>北京事業所</a:t>
            </a:r>
            <a:endParaRPr kumimoji="0" lang="ja-JP" altLang="ja-JP" b="0" i="0" u="none" strike="noStrike" cap="none" normalizeH="0" baseline="0" dirty="0">
              <a:ln>
                <a:noFill/>
              </a:ln>
              <a:solidFill>
                <a:schemeClr val="accent1">
                  <a:lumMod val="50000"/>
                </a:schemeClr>
              </a:solidFill>
              <a:effectLst/>
              <a:latin typeface="メイリオ" panose="020B0604030504040204" pitchFamily="50" charset="-128"/>
              <a:ea typeface="メイリオ" panose="020B0604030504040204" pitchFamily="50" charset="-128"/>
            </a:endParaRPr>
          </a:p>
        </p:txBody>
      </p:sp>
      <p:cxnSp>
        <p:nvCxnSpPr>
          <p:cNvPr id="14" name="直線矢印コネクタ 13">
            <a:extLst>
              <a:ext uri="{FF2B5EF4-FFF2-40B4-BE49-F238E27FC236}">
                <a16:creationId xmlns:a16="http://schemas.microsoft.com/office/drawing/2014/main" xmlns="" id="{FB4C1CB9-FD91-4772-8B22-10B818B56D82}"/>
              </a:ext>
            </a:extLst>
          </p:cNvPr>
          <p:cNvCxnSpPr>
            <a:cxnSpLocks/>
          </p:cNvCxnSpPr>
          <p:nvPr/>
        </p:nvCxnSpPr>
        <p:spPr>
          <a:xfrm flipH="1">
            <a:off x="5905232" y="2247075"/>
            <a:ext cx="273364" cy="931980"/>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Freeform 257">
            <a:extLst>
              <a:ext uri="{FF2B5EF4-FFF2-40B4-BE49-F238E27FC236}">
                <a16:creationId xmlns:a16="http://schemas.microsoft.com/office/drawing/2014/main" xmlns="" id="{F282BCFA-609B-4AB5-B2DE-DE09867EC6AF}"/>
              </a:ext>
            </a:extLst>
          </p:cNvPr>
          <p:cNvSpPr>
            <a:spLocks/>
          </p:cNvSpPr>
          <p:nvPr/>
        </p:nvSpPr>
        <p:spPr bwMode="auto">
          <a:xfrm>
            <a:off x="5797967" y="3420875"/>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6" name="Rectangle 254">
            <a:extLst>
              <a:ext uri="{FF2B5EF4-FFF2-40B4-BE49-F238E27FC236}">
                <a16:creationId xmlns:a16="http://schemas.microsoft.com/office/drawing/2014/main" xmlns="" id="{731A7646-2D75-4929-9639-CD79636CBB44}"/>
              </a:ext>
            </a:extLst>
          </p:cNvPr>
          <p:cNvSpPr>
            <a:spLocks noChangeArrowheads="1"/>
          </p:cNvSpPr>
          <p:nvPr/>
        </p:nvSpPr>
        <p:spPr bwMode="auto">
          <a:xfrm>
            <a:off x="3895150" y="2103409"/>
            <a:ext cx="15003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accent1">
                    <a:lumMod val="50000"/>
                  </a:schemeClr>
                </a:solidFill>
                <a:latin typeface="メイリオ" panose="020B0604030504040204" pitchFamily="50" charset="-128"/>
                <a:ea typeface="メイリオ" panose="020B0604030504040204" pitchFamily="50" charset="-128"/>
              </a:rPr>
              <a:t>上海事業所</a:t>
            </a:r>
            <a:endParaRPr kumimoji="0" lang="ja-JP" altLang="ja-JP" b="0" i="0" u="none" strike="noStrike" cap="none" normalizeH="0" baseline="0" dirty="0">
              <a:ln>
                <a:noFill/>
              </a:ln>
              <a:solidFill>
                <a:schemeClr val="accent1">
                  <a:lumMod val="50000"/>
                </a:schemeClr>
              </a:solidFill>
              <a:effectLst/>
              <a:latin typeface="メイリオ" panose="020B0604030504040204" pitchFamily="50" charset="-128"/>
              <a:ea typeface="メイリオ" panose="020B0604030504040204" pitchFamily="50" charset="-128"/>
            </a:endParaRPr>
          </a:p>
        </p:txBody>
      </p:sp>
      <p:cxnSp>
        <p:nvCxnSpPr>
          <p:cNvPr id="17" name="直線矢印コネクタ 16">
            <a:extLst>
              <a:ext uri="{FF2B5EF4-FFF2-40B4-BE49-F238E27FC236}">
                <a16:creationId xmlns:a16="http://schemas.microsoft.com/office/drawing/2014/main" xmlns="" id="{A0CAF1D4-F2BE-412C-A5B1-2EDF3B50FCDB}"/>
              </a:ext>
            </a:extLst>
          </p:cNvPr>
          <p:cNvCxnSpPr>
            <a:cxnSpLocks/>
          </p:cNvCxnSpPr>
          <p:nvPr/>
        </p:nvCxnSpPr>
        <p:spPr>
          <a:xfrm>
            <a:off x="4894446" y="2380408"/>
            <a:ext cx="912730" cy="1059085"/>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Freeform 257">
            <a:extLst>
              <a:ext uri="{FF2B5EF4-FFF2-40B4-BE49-F238E27FC236}">
                <a16:creationId xmlns:a16="http://schemas.microsoft.com/office/drawing/2014/main" xmlns="" id="{F99E0F7C-E7AE-453F-8088-66135119FB43}"/>
              </a:ext>
            </a:extLst>
          </p:cNvPr>
          <p:cNvSpPr>
            <a:spLocks/>
          </p:cNvSpPr>
          <p:nvPr/>
        </p:nvSpPr>
        <p:spPr bwMode="auto">
          <a:xfrm>
            <a:off x="5510201" y="3845953"/>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19" name="Freeform 257">
            <a:extLst>
              <a:ext uri="{FF2B5EF4-FFF2-40B4-BE49-F238E27FC236}">
                <a16:creationId xmlns:a16="http://schemas.microsoft.com/office/drawing/2014/main" xmlns="" id="{AF638940-CAA3-4C68-AB1D-4D1DB5B76012}"/>
              </a:ext>
            </a:extLst>
          </p:cNvPr>
          <p:cNvSpPr>
            <a:spLocks/>
          </p:cNvSpPr>
          <p:nvPr/>
        </p:nvSpPr>
        <p:spPr bwMode="auto">
          <a:xfrm>
            <a:off x="5593286" y="389775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0" name="Freeform 257">
            <a:extLst>
              <a:ext uri="{FF2B5EF4-FFF2-40B4-BE49-F238E27FC236}">
                <a16:creationId xmlns:a16="http://schemas.microsoft.com/office/drawing/2014/main" xmlns="" id="{500AD5A4-8BE4-4B3C-9EA7-0FCD66A6FEED}"/>
              </a:ext>
            </a:extLst>
          </p:cNvPr>
          <p:cNvSpPr>
            <a:spLocks/>
          </p:cNvSpPr>
          <p:nvPr/>
        </p:nvSpPr>
        <p:spPr bwMode="auto">
          <a:xfrm>
            <a:off x="5410774" y="3764342"/>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1" name="Freeform 257">
            <a:extLst>
              <a:ext uri="{FF2B5EF4-FFF2-40B4-BE49-F238E27FC236}">
                <a16:creationId xmlns:a16="http://schemas.microsoft.com/office/drawing/2014/main" xmlns="" id="{2596348D-7428-4719-8053-8B611CE50236}"/>
              </a:ext>
            </a:extLst>
          </p:cNvPr>
          <p:cNvSpPr>
            <a:spLocks/>
          </p:cNvSpPr>
          <p:nvPr/>
        </p:nvSpPr>
        <p:spPr bwMode="auto">
          <a:xfrm>
            <a:off x="5489289" y="4041849"/>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22" name="Freeform 257">
            <a:extLst>
              <a:ext uri="{FF2B5EF4-FFF2-40B4-BE49-F238E27FC236}">
                <a16:creationId xmlns:a16="http://schemas.microsoft.com/office/drawing/2014/main" xmlns="" id="{6BC66406-6197-40D3-87EA-8B5D8ADBFAF7}"/>
              </a:ext>
            </a:extLst>
          </p:cNvPr>
          <p:cNvSpPr>
            <a:spLocks/>
          </p:cNvSpPr>
          <p:nvPr/>
        </p:nvSpPr>
        <p:spPr bwMode="auto">
          <a:xfrm>
            <a:off x="4237945" y="3016322"/>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cxnSp>
        <p:nvCxnSpPr>
          <p:cNvPr id="23" name="直線矢印コネクタ 22">
            <a:extLst>
              <a:ext uri="{FF2B5EF4-FFF2-40B4-BE49-F238E27FC236}">
                <a16:creationId xmlns:a16="http://schemas.microsoft.com/office/drawing/2014/main" xmlns="" id="{730B8AD7-8AB2-4136-881B-5D34D065C4FC}"/>
              </a:ext>
            </a:extLst>
          </p:cNvPr>
          <p:cNvCxnSpPr>
            <a:cxnSpLocks/>
          </p:cNvCxnSpPr>
          <p:nvPr/>
        </p:nvCxnSpPr>
        <p:spPr>
          <a:xfrm flipH="1" flipV="1">
            <a:off x="5706181" y="3937445"/>
            <a:ext cx="639936" cy="24316"/>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54">
            <a:extLst>
              <a:ext uri="{FF2B5EF4-FFF2-40B4-BE49-F238E27FC236}">
                <a16:creationId xmlns:a16="http://schemas.microsoft.com/office/drawing/2014/main" xmlns="" id="{5E97C325-A6A0-4243-B3F3-996A32182C8C}"/>
              </a:ext>
            </a:extLst>
          </p:cNvPr>
          <p:cNvSpPr>
            <a:spLocks noChangeArrowheads="1"/>
          </p:cNvSpPr>
          <p:nvPr/>
        </p:nvSpPr>
        <p:spPr bwMode="auto">
          <a:xfrm>
            <a:off x="6289937" y="3715654"/>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rPr>
              <a:t>ホーチミン</a:t>
            </a:r>
            <a:endParaRPr kumimoji="0" lang="en-US" altLang="ja-JP"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p:txBody>
      </p:sp>
      <p:cxnSp>
        <p:nvCxnSpPr>
          <p:cNvPr id="25" name="直線矢印コネクタ 24">
            <a:extLst>
              <a:ext uri="{FF2B5EF4-FFF2-40B4-BE49-F238E27FC236}">
                <a16:creationId xmlns:a16="http://schemas.microsoft.com/office/drawing/2014/main" xmlns="" id="{46B25768-CD0E-439C-B213-44761CF44528}"/>
              </a:ext>
            </a:extLst>
          </p:cNvPr>
          <p:cNvCxnSpPr>
            <a:cxnSpLocks/>
          </p:cNvCxnSpPr>
          <p:nvPr/>
        </p:nvCxnSpPr>
        <p:spPr>
          <a:xfrm flipH="1" flipV="1">
            <a:off x="5576602" y="4116169"/>
            <a:ext cx="1273615" cy="527970"/>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4">
            <a:extLst>
              <a:ext uri="{FF2B5EF4-FFF2-40B4-BE49-F238E27FC236}">
                <a16:creationId xmlns:a16="http://schemas.microsoft.com/office/drawing/2014/main" xmlns="" id="{638609F0-3039-43F7-B4C6-09F0E7205F93}"/>
              </a:ext>
            </a:extLst>
          </p:cNvPr>
          <p:cNvSpPr>
            <a:spLocks noChangeArrowheads="1"/>
          </p:cNvSpPr>
          <p:nvPr/>
        </p:nvSpPr>
        <p:spPr bwMode="auto">
          <a:xfrm>
            <a:off x="6273222" y="4740423"/>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クアラルンプール</a:t>
            </a:r>
            <a:endParaRPr kumimoji="0" lang="en-US" altLang="ja-JP"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p:txBody>
      </p:sp>
      <p:sp>
        <p:nvSpPr>
          <p:cNvPr id="27" name="Rectangle 254">
            <a:extLst>
              <a:ext uri="{FF2B5EF4-FFF2-40B4-BE49-F238E27FC236}">
                <a16:creationId xmlns:a16="http://schemas.microsoft.com/office/drawing/2014/main" xmlns="" id="{977AA69A-EEC5-4AB2-814F-25019B4C33FF}"/>
              </a:ext>
            </a:extLst>
          </p:cNvPr>
          <p:cNvSpPr>
            <a:spLocks noChangeArrowheads="1"/>
          </p:cNvSpPr>
          <p:nvPr/>
        </p:nvSpPr>
        <p:spPr bwMode="auto">
          <a:xfrm>
            <a:off x="3905788" y="5476944"/>
            <a:ext cx="2597179" cy="5539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tx1">
                    <a:lumMod val="85000"/>
                    <a:lumOff val="15000"/>
                  </a:schemeClr>
                </a:solidFill>
                <a:effectLst/>
                <a:latin typeface="メイリオ" panose="020B0604030504040204" pitchFamily="50" charset="-128"/>
                <a:ea typeface="メイリオ" panose="020B0604030504040204" pitchFamily="50" charset="-128"/>
              </a:rPr>
              <a:t>アセアン本部</a:t>
            </a:r>
            <a:endParaRPr kumimoji="0" lang="en-US" altLang="ja-JP" b="1" i="0" u="none" strike="noStrike" cap="none" normalizeH="0" baseline="0" dirty="0">
              <a:ln>
                <a:noFill/>
              </a:ln>
              <a:solidFill>
                <a:schemeClr val="tx1">
                  <a:lumMod val="85000"/>
                  <a:lumOff val="1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85000"/>
                    <a:lumOff val="15000"/>
                  </a:schemeClr>
                </a:solidFill>
                <a:latin typeface="メイリオ" panose="020B0604030504040204" pitchFamily="50" charset="-128"/>
                <a:ea typeface="メイリオ" panose="020B0604030504040204" pitchFamily="50" charset="-128"/>
              </a:rPr>
              <a:t>（バンコク</a:t>
            </a:r>
            <a:r>
              <a:rPr kumimoji="0" lang="en-US" altLang="ja-JP" b="1" dirty="0">
                <a:solidFill>
                  <a:schemeClr val="tx1">
                    <a:lumMod val="85000"/>
                    <a:lumOff val="15000"/>
                  </a:schemeClr>
                </a:solidFill>
                <a:latin typeface="メイリオ" panose="020B0604030504040204" pitchFamily="50" charset="-128"/>
                <a:ea typeface="メイリオ" panose="020B0604030504040204" pitchFamily="50" charset="-128"/>
              </a:rPr>
              <a:t>/</a:t>
            </a:r>
            <a:r>
              <a:rPr kumimoji="0" lang="ja-JP" altLang="en-US" b="1" dirty="0">
                <a:solidFill>
                  <a:schemeClr val="tx1">
                    <a:lumMod val="85000"/>
                    <a:lumOff val="15000"/>
                  </a:schemeClr>
                </a:solidFill>
                <a:latin typeface="メイリオ" panose="020B0604030504040204" pitchFamily="50" charset="-128"/>
                <a:ea typeface="メイリオ" panose="020B0604030504040204" pitchFamily="50" charset="-128"/>
              </a:rPr>
              <a:t>タイ）</a:t>
            </a:r>
            <a:endParaRPr kumimoji="0" lang="en-US" altLang="ja-JP" b="1" i="0" u="none" strike="noStrike" cap="none" normalizeH="0" baseline="0" dirty="0">
              <a:ln>
                <a:noFill/>
              </a:ln>
              <a:solidFill>
                <a:schemeClr val="tx1">
                  <a:lumMod val="85000"/>
                  <a:lumOff val="15000"/>
                </a:schemeClr>
              </a:solidFill>
              <a:effectLst/>
              <a:latin typeface="メイリオ" panose="020B0604030504040204" pitchFamily="50" charset="-128"/>
              <a:ea typeface="メイリオ" panose="020B0604030504040204" pitchFamily="50" charset="-128"/>
            </a:endParaRPr>
          </a:p>
        </p:txBody>
      </p:sp>
      <p:cxnSp>
        <p:nvCxnSpPr>
          <p:cNvPr id="28" name="直線矢印コネクタ 27">
            <a:extLst>
              <a:ext uri="{FF2B5EF4-FFF2-40B4-BE49-F238E27FC236}">
                <a16:creationId xmlns:a16="http://schemas.microsoft.com/office/drawing/2014/main" xmlns="" id="{27BA68B0-455B-4743-8DE3-B11EA2494FEC}"/>
              </a:ext>
            </a:extLst>
          </p:cNvPr>
          <p:cNvCxnSpPr>
            <a:cxnSpLocks/>
          </p:cNvCxnSpPr>
          <p:nvPr/>
        </p:nvCxnSpPr>
        <p:spPr>
          <a:xfrm flipV="1">
            <a:off x="4894446" y="3907618"/>
            <a:ext cx="619864" cy="1473042"/>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9" name="Rectangle 254">
            <a:extLst>
              <a:ext uri="{FF2B5EF4-FFF2-40B4-BE49-F238E27FC236}">
                <a16:creationId xmlns:a16="http://schemas.microsoft.com/office/drawing/2014/main" xmlns="" id="{9A2C9A51-0C51-45EC-A78D-EFACA09EFCDD}"/>
              </a:ext>
            </a:extLst>
          </p:cNvPr>
          <p:cNvSpPr>
            <a:spLocks noChangeArrowheads="1"/>
          </p:cNvSpPr>
          <p:nvPr/>
        </p:nvSpPr>
        <p:spPr bwMode="auto">
          <a:xfrm>
            <a:off x="2460949" y="5353582"/>
            <a:ext cx="15003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ヤンゴン</a:t>
            </a:r>
            <a:endParaRPr kumimoji="0" lang="en-US" altLang="ja-JP"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p:txBody>
      </p:sp>
      <p:cxnSp>
        <p:nvCxnSpPr>
          <p:cNvPr id="30" name="直線矢印コネクタ 29">
            <a:extLst>
              <a:ext uri="{FF2B5EF4-FFF2-40B4-BE49-F238E27FC236}">
                <a16:creationId xmlns:a16="http://schemas.microsoft.com/office/drawing/2014/main" xmlns="" id="{24F0F2B7-933B-4E52-A192-B22CD9CF790F}"/>
              </a:ext>
            </a:extLst>
          </p:cNvPr>
          <p:cNvCxnSpPr>
            <a:cxnSpLocks/>
          </p:cNvCxnSpPr>
          <p:nvPr/>
        </p:nvCxnSpPr>
        <p:spPr>
          <a:xfrm flipV="1">
            <a:off x="3954372" y="3828245"/>
            <a:ext cx="1465225" cy="1648699"/>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254">
            <a:extLst>
              <a:ext uri="{FF2B5EF4-FFF2-40B4-BE49-F238E27FC236}">
                <a16:creationId xmlns:a16="http://schemas.microsoft.com/office/drawing/2014/main" xmlns="" id="{D67849E8-81A9-4AE4-BC76-7CD7BA89A262}"/>
              </a:ext>
            </a:extLst>
          </p:cNvPr>
          <p:cNvSpPr>
            <a:spLocks noChangeArrowheads="1"/>
          </p:cNvSpPr>
          <p:nvPr/>
        </p:nvSpPr>
        <p:spPr bwMode="auto">
          <a:xfrm>
            <a:off x="1002244" y="2046950"/>
            <a:ext cx="2944104"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ja-JP" b="1" i="0" u="none" strike="noStrike" cap="none" normalizeH="0" baseline="0" dirty="0">
                <a:ln>
                  <a:noFill/>
                </a:ln>
                <a:solidFill>
                  <a:schemeClr val="tx1">
                    <a:lumMod val="85000"/>
                    <a:lumOff val="15000"/>
                  </a:schemeClr>
                </a:solidFill>
                <a:effectLst/>
                <a:latin typeface="Arial Black" panose="020B0A04020102020204" pitchFamily="34" charset="0"/>
                <a:ea typeface="メイリオ" panose="020B0604030504040204" pitchFamily="50" charset="-128"/>
              </a:rPr>
              <a:t>EU</a:t>
            </a:r>
            <a:r>
              <a:rPr kumimoji="0" lang="ja-JP" altLang="en-US" b="1" i="0" u="none" strike="noStrike" cap="none" normalizeH="0" baseline="0" dirty="0">
                <a:ln>
                  <a:noFill/>
                </a:ln>
                <a:solidFill>
                  <a:schemeClr val="tx1">
                    <a:lumMod val="85000"/>
                    <a:lumOff val="15000"/>
                  </a:schemeClr>
                </a:solidFill>
                <a:effectLst/>
                <a:latin typeface="Arial Black" panose="020B0A04020102020204" pitchFamily="34" charset="0"/>
                <a:ea typeface="メイリオ" panose="020B0604030504040204" pitchFamily="50" charset="-128"/>
              </a:rPr>
              <a:t>本部</a:t>
            </a:r>
            <a:endParaRPr kumimoji="0" lang="en-US" altLang="ja-JP" b="1" i="0" u="none" strike="noStrike" cap="none" normalizeH="0" baseline="0" dirty="0">
              <a:ln>
                <a:noFill/>
              </a:ln>
              <a:solidFill>
                <a:schemeClr val="tx1">
                  <a:lumMod val="85000"/>
                  <a:lumOff val="15000"/>
                </a:schemeClr>
              </a:solidFill>
              <a:effectLst/>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85000"/>
                    <a:lumOff val="15000"/>
                  </a:schemeClr>
                </a:solidFill>
                <a:latin typeface="Arial Black" panose="020B0A04020102020204" pitchFamily="34" charset="0"/>
                <a:ea typeface="メイリオ" panose="020B0604030504040204" pitchFamily="50" charset="-128"/>
              </a:rPr>
              <a:t>デュッセルドルフ</a:t>
            </a:r>
            <a:endParaRPr kumimoji="0" lang="en-US" altLang="ja-JP" b="1" dirty="0">
              <a:solidFill>
                <a:schemeClr val="tx1">
                  <a:lumMod val="85000"/>
                  <a:lumOff val="15000"/>
                </a:schemeClr>
              </a:solidFill>
              <a:latin typeface="Arial Black" panose="020B0A04020102020204" pitchFamily="34" charset="0"/>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tx1">
                    <a:lumMod val="85000"/>
                    <a:lumOff val="15000"/>
                  </a:schemeClr>
                </a:solidFill>
                <a:effectLst/>
                <a:latin typeface="Arial Black" panose="020B0A04020102020204" pitchFamily="34" charset="0"/>
                <a:ea typeface="メイリオ" panose="020B0604030504040204" pitchFamily="50" charset="-128"/>
              </a:rPr>
              <a:t>（ドイツ）</a:t>
            </a:r>
            <a:endParaRPr kumimoji="0" lang="en-US" altLang="ja-JP" b="1" i="0" u="none" strike="noStrike" cap="none" normalizeH="0" baseline="0" dirty="0">
              <a:ln>
                <a:noFill/>
              </a:ln>
              <a:solidFill>
                <a:schemeClr val="tx1">
                  <a:lumMod val="85000"/>
                  <a:lumOff val="15000"/>
                </a:schemeClr>
              </a:solidFill>
              <a:effectLst/>
              <a:latin typeface="Arial Black" panose="020B0A04020102020204" pitchFamily="34" charset="0"/>
              <a:ea typeface="メイリオ" panose="020B0604030504040204" pitchFamily="50" charset="-128"/>
            </a:endParaRPr>
          </a:p>
        </p:txBody>
      </p:sp>
      <p:cxnSp>
        <p:nvCxnSpPr>
          <p:cNvPr id="32" name="直線矢印コネクタ 31">
            <a:extLst>
              <a:ext uri="{FF2B5EF4-FFF2-40B4-BE49-F238E27FC236}">
                <a16:creationId xmlns:a16="http://schemas.microsoft.com/office/drawing/2014/main" xmlns="" id="{5F7E8305-E8BF-423C-9A41-5A1772C9BDB7}"/>
              </a:ext>
            </a:extLst>
          </p:cNvPr>
          <p:cNvCxnSpPr>
            <a:cxnSpLocks/>
          </p:cNvCxnSpPr>
          <p:nvPr/>
        </p:nvCxnSpPr>
        <p:spPr>
          <a:xfrm>
            <a:off x="3240443" y="2644348"/>
            <a:ext cx="964507" cy="371974"/>
          </a:xfrm>
          <a:prstGeom prst="straightConnector1">
            <a:avLst/>
          </a:prstGeom>
          <a:ln>
            <a:solidFill>
              <a:schemeClr val="tx1">
                <a:lumMod val="85000"/>
                <a:lumOff val="1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Freeform 257">
            <a:extLst>
              <a:ext uri="{FF2B5EF4-FFF2-40B4-BE49-F238E27FC236}">
                <a16:creationId xmlns:a16="http://schemas.microsoft.com/office/drawing/2014/main" xmlns="" id="{E58A524F-BA95-43E5-8EF3-78A96FCF997B}"/>
              </a:ext>
            </a:extLst>
          </p:cNvPr>
          <p:cNvSpPr>
            <a:spLocks/>
          </p:cNvSpPr>
          <p:nvPr/>
        </p:nvSpPr>
        <p:spPr bwMode="auto">
          <a:xfrm>
            <a:off x="9119421" y="4623377"/>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4" name="Rectangle 254">
            <a:extLst>
              <a:ext uri="{FF2B5EF4-FFF2-40B4-BE49-F238E27FC236}">
                <a16:creationId xmlns:a16="http://schemas.microsoft.com/office/drawing/2014/main" xmlns="" id="{08CB0482-D08E-4A88-BD98-AB9FD3100A47}"/>
              </a:ext>
            </a:extLst>
          </p:cNvPr>
          <p:cNvSpPr>
            <a:spLocks noChangeArrowheads="1"/>
          </p:cNvSpPr>
          <p:nvPr/>
        </p:nvSpPr>
        <p:spPr bwMode="auto">
          <a:xfrm>
            <a:off x="8986908" y="5512626"/>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rPr>
              <a:t>リオデジャネイロ</a:t>
            </a:r>
            <a:endParaRPr kumimoji="0" lang="en-US" altLang="ja-JP"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p:txBody>
      </p:sp>
      <p:cxnSp>
        <p:nvCxnSpPr>
          <p:cNvPr id="35" name="直線矢印コネクタ 34">
            <a:extLst>
              <a:ext uri="{FF2B5EF4-FFF2-40B4-BE49-F238E27FC236}">
                <a16:creationId xmlns:a16="http://schemas.microsoft.com/office/drawing/2014/main" xmlns="" id="{4C839706-E8D5-4DFF-A3D2-13137CCBD88C}"/>
              </a:ext>
            </a:extLst>
          </p:cNvPr>
          <p:cNvCxnSpPr>
            <a:cxnSpLocks/>
          </p:cNvCxnSpPr>
          <p:nvPr/>
        </p:nvCxnSpPr>
        <p:spPr>
          <a:xfrm flipH="1" flipV="1">
            <a:off x="9240847" y="4704328"/>
            <a:ext cx="616421" cy="718051"/>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6" name="Freeform 257">
            <a:extLst>
              <a:ext uri="{FF2B5EF4-FFF2-40B4-BE49-F238E27FC236}">
                <a16:creationId xmlns:a16="http://schemas.microsoft.com/office/drawing/2014/main" xmlns="" id="{9510BFB0-E2DD-48BA-AA57-8CDB507E3C4C}"/>
              </a:ext>
            </a:extLst>
          </p:cNvPr>
          <p:cNvSpPr>
            <a:spLocks/>
          </p:cNvSpPr>
          <p:nvPr/>
        </p:nvSpPr>
        <p:spPr bwMode="auto">
          <a:xfrm>
            <a:off x="8112875" y="3723158"/>
            <a:ext cx="87313" cy="79375"/>
          </a:xfrm>
          <a:custGeom>
            <a:avLst/>
            <a:gdLst>
              <a:gd name="T0" fmla="*/ 184 w 193"/>
              <a:gd name="T1" fmla="*/ 53 h 176"/>
              <a:gd name="T2" fmla="*/ 192 w 193"/>
              <a:gd name="T3" fmla="*/ 87 h 176"/>
              <a:gd name="T4" fmla="*/ 185 w 193"/>
              <a:gd name="T5" fmla="*/ 120 h 176"/>
              <a:gd name="T6" fmla="*/ 165 w 193"/>
              <a:gd name="T7" fmla="*/ 149 h 176"/>
              <a:gd name="T8" fmla="*/ 134 w 193"/>
              <a:gd name="T9" fmla="*/ 168 h 176"/>
              <a:gd name="T10" fmla="*/ 98 w 193"/>
              <a:gd name="T11" fmla="*/ 175 h 176"/>
              <a:gd name="T12" fmla="*/ 61 w 193"/>
              <a:gd name="T13" fmla="*/ 169 h 176"/>
              <a:gd name="T14" fmla="*/ 29 w 193"/>
              <a:gd name="T15" fmla="*/ 151 h 176"/>
              <a:gd name="T16" fmla="*/ 8 w 193"/>
              <a:gd name="T17" fmla="*/ 123 h 176"/>
              <a:gd name="T18" fmla="*/ 1 w 193"/>
              <a:gd name="T19" fmla="*/ 90 h 176"/>
              <a:gd name="T20" fmla="*/ 7 w 193"/>
              <a:gd name="T21" fmla="*/ 56 h 176"/>
              <a:gd name="T22" fmla="*/ 27 w 193"/>
              <a:gd name="T23" fmla="*/ 27 h 176"/>
              <a:gd name="T24" fmla="*/ 58 w 193"/>
              <a:gd name="T25" fmla="*/ 8 h 176"/>
              <a:gd name="T26" fmla="*/ 95 w 193"/>
              <a:gd name="T27" fmla="*/ 1 h 176"/>
              <a:gd name="T28" fmla="*/ 131 w 193"/>
              <a:gd name="T29" fmla="*/ 7 h 176"/>
              <a:gd name="T30" fmla="*/ 163 w 193"/>
              <a:gd name="T31" fmla="*/ 25 h 176"/>
              <a:gd name="T32" fmla="*/ 125 w 193"/>
              <a:gd name="T33" fmla="*/ 21 h 176"/>
              <a:gd name="T34" fmla="*/ 95 w 193"/>
              <a:gd name="T35" fmla="*/ 16 h 176"/>
              <a:gd name="T36" fmla="*/ 64 w 193"/>
              <a:gd name="T37" fmla="*/ 22 h 176"/>
              <a:gd name="T38" fmla="*/ 38 w 193"/>
              <a:gd name="T39" fmla="*/ 38 h 176"/>
              <a:gd name="T40" fmla="*/ 21 w 193"/>
              <a:gd name="T41" fmla="*/ 62 h 176"/>
              <a:gd name="T42" fmla="*/ 16 w 193"/>
              <a:gd name="T43" fmla="*/ 90 h 176"/>
              <a:gd name="T44" fmla="*/ 22 w 193"/>
              <a:gd name="T45" fmla="*/ 117 h 176"/>
              <a:gd name="T46" fmla="*/ 40 w 193"/>
              <a:gd name="T47" fmla="*/ 140 h 176"/>
              <a:gd name="T48" fmla="*/ 67 w 193"/>
              <a:gd name="T49" fmla="*/ 155 h 176"/>
              <a:gd name="T50" fmla="*/ 98 w 193"/>
              <a:gd name="T51" fmla="*/ 160 h 176"/>
              <a:gd name="T52" fmla="*/ 128 w 193"/>
              <a:gd name="T53" fmla="*/ 154 h 176"/>
              <a:gd name="T54" fmla="*/ 154 w 193"/>
              <a:gd name="T55" fmla="*/ 138 h 176"/>
              <a:gd name="T56" fmla="*/ 171 w 193"/>
              <a:gd name="T57" fmla="*/ 114 h 176"/>
              <a:gd name="T58" fmla="*/ 177 w 193"/>
              <a:gd name="T59" fmla="*/ 87 h 176"/>
              <a:gd name="T60" fmla="*/ 170 w 193"/>
              <a:gd name="T61" fmla="*/ 59 h 176"/>
              <a:gd name="T62" fmla="*/ 152 w 193"/>
              <a:gd name="T6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3" h="176">
                <a:moveTo>
                  <a:pt x="165" y="27"/>
                </a:moveTo>
                <a:lnTo>
                  <a:pt x="184" y="53"/>
                </a:lnTo>
                <a:cubicBezTo>
                  <a:pt x="185" y="54"/>
                  <a:pt x="185" y="55"/>
                  <a:pt x="185" y="56"/>
                </a:cubicBezTo>
                <a:lnTo>
                  <a:pt x="192" y="87"/>
                </a:lnTo>
                <a:cubicBezTo>
                  <a:pt x="193" y="88"/>
                  <a:pt x="193" y="89"/>
                  <a:pt x="192" y="90"/>
                </a:cubicBezTo>
                <a:lnTo>
                  <a:pt x="185" y="120"/>
                </a:lnTo>
                <a:cubicBezTo>
                  <a:pt x="185" y="121"/>
                  <a:pt x="185" y="122"/>
                  <a:pt x="184" y="123"/>
                </a:cubicBezTo>
                <a:lnTo>
                  <a:pt x="165" y="149"/>
                </a:lnTo>
                <a:cubicBezTo>
                  <a:pt x="164" y="150"/>
                  <a:pt x="163" y="151"/>
                  <a:pt x="163" y="151"/>
                </a:cubicBezTo>
                <a:lnTo>
                  <a:pt x="134" y="168"/>
                </a:lnTo>
                <a:cubicBezTo>
                  <a:pt x="133" y="169"/>
                  <a:pt x="132" y="169"/>
                  <a:pt x="131" y="169"/>
                </a:cubicBezTo>
                <a:lnTo>
                  <a:pt x="98" y="175"/>
                </a:lnTo>
                <a:cubicBezTo>
                  <a:pt x="97" y="176"/>
                  <a:pt x="96" y="176"/>
                  <a:pt x="95" y="175"/>
                </a:cubicBezTo>
                <a:lnTo>
                  <a:pt x="61" y="169"/>
                </a:lnTo>
                <a:cubicBezTo>
                  <a:pt x="60" y="169"/>
                  <a:pt x="59" y="169"/>
                  <a:pt x="58" y="168"/>
                </a:cubicBezTo>
                <a:lnTo>
                  <a:pt x="29" y="151"/>
                </a:lnTo>
                <a:cubicBezTo>
                  <a:pt x="28" y="151"/>
                  <a:pt x="28" y="150"/>
                  <a:pt x="27" y="149"/>
                </a:cubicBezTo>
                <a:lnTo>
                  <a:pt x="8" y="123"/>
                </a:lnTo>
                <a:cubicBezTo>
                  <a:pt x="7" y="122"/>
                  <a:pt x="7" y="121"/>
                  <a:pt x="7" y="120"/>
                </a:cubicBezTo>
                <a:lnTo>
                  <a:pt x="1" y="90"/>
                </a:lnTo>
                <a:cubicBezTo>
                  <a:pt x="0" y="89"/>
                  <a:pt x="0" y="88"/>
                  <a:pt x="1" y="87"/>
                </a:cubicBezTo>
                <a:lnTo>
                  <a:pt x="7" y="56"/>
                </a:lnTo>
                <a:cubicBezTo>
                  <a:pt x="7" y="55"/>
                  <a:pt x="7" y="54"/>
                  <a:pt x="8" y="53"/>
                </a:cubicBezTo>
                <a:lnTo>
                  <a:pt x="27" y="27"/>
                </a:lnTo>
                <a:cubicBezTo>
                  <a:pt x="28" y="26"/>
                  <a:pt x="28" y="25"/>
                  <a:pt x="29" y="25"/>
                </a:cubicBezTo>
                <a:lnTo>
                  <a:pt x="58" y="8"/>
                </a:lnTo>
                <a:cubicBezTo>
                  <a:pt x="59" y="7"/>
                  <a:pt x="60" y="7"/>
                  <a:pt x="61" y="7"/>
                </a:cubicBezTo>
                <a:lnTo>
                  <a:pt x="95" y="1"/>
                </a:lnTo>
                <a:cubicBezTo>
                  <a:pt x="96" y="0"/>
                  <a:pt x="97" y="0"/>
                  <a:pt x="98" y="1"/>
                </a:cubicBezTo>
                <a:lnTo>
                  <a:pt x="131" y="7"/>
                </a:lnTo>
                <a:cubicBezTo>
                  <a:pt x="132" y="7"/>
                  <a:pt x="133" y="7"/>
                  <a:pt x="134" y="8"/>
                </a:cubicBezTo>
                <a:lnTo>
                  <a:pt x="163" y="25"/>
                </a:lnTo>
                <a:lnTo>
                  <a:pt x="154" y="38"/>
                </a:lnTo>
                <a:lnTo>
                  <a:pt x="125" y="21"/>
                </a:lnTo>
                <a:lnTo>
                  <a:pt x="128" y="22"/>
                </a:lnTo>
                <a:lnTo>
                  <a:pt x="95" y="16"/>
                </a:lnTo>
                <a:lnTo>
                  <a:pt x="98" y="16"/>
                </a:lnTo>
                <a:lnTo>
                  <a:pt x="64" y="22"/>
                </a:lnTo>
                <a:lnTo>
                  <a:pt x="67" y="21"/>
                </a:lnTo>
                <a:lnTo>
                  <a:pt x="38" y="38"/>
                </a:lnTo>
                <a:lnTo>
                  <a:pt x="40" y="36"/>
                </a:lnTo>
                <a:lnTo>
                  <a:pt x="21" y="62"/>
                </a:lnTo>
                <a:lnTo>
                  <a:pt x="22" y="59"/>
                </a:lnTo>
                <a:lnTo>
                  <a:pt x="16" y="90"/>
                </a:lnTo>
                <a:lnTo>
                  <a:pt x="16" y="87"/>
                </a:lnTo>
                <a:lnTo>
                  <a:pt x="22" y="117"/>
                </a:lnTo>
                <a:lnTo>
                  <a:pt x="21" y="114"/>
                </a:lnTo>
                <a:lnTo>
                  <a:pt x="40" y="140"/>
                </a:lnTo>
                <a:lnTo>
                  <a:pt x="38" y="138"/>
                </a:lnTo>
                <a:lnTo>
                  <a:pt x="67" y="155"/>
                </a:lnTo>
                <a:lnTo>
                  <a:pt x="64" y="154"/>
                </a:lnTo>
                <a:lnTo>
                  <a:pt x="98" y="160"/>
                </a:lnTo>
                <a:lnTo>
                  <a:pt x="95" y="160"/>
                </a:lnTo>
                <a:lnTo>
                  <a:pt x="128" y="154"/>
                </a:lnTo>
                <a:lnTo>
                  <a:pt x="125" y="155"/>
                </a:lnTo>
                <a:lnTo>
                  <a:pt x="154" y="138"/>
                </a:lnTo>
                <a:lnTo>
                  <a:pt x="152" y="140"/>
                </a:lnTo>
                <a:lnTo>
                  <a:pt x="171" y="114"/>
                </a:lnTo>
                <a:lnTo>
                  <a:pt x="170" y="117"/>
                </a:lnTo>
                <a:lnTo>
                  <a:pt x="177" y="87"/>
                </a:lnTo>
                <a:lnTo>
                  <a:pt x="177" y="90"/>
                </a:lnTo>
                <a:lnTo>
                  <a:pt x="170" y="59"/>
                </a:lnTo>
                <a:lnTo>
                  <a:pt x="171" y="62"/>
                </a:lnTo>
                <a:lnTo>
                  <a:pt x="152" y="36"/>
                </a:lnTo>
                <a:lnTo>
                  <a:pt x="165" y="27"/>
                </a:lnTo>
                <a:close/>
              </a:path>
            </a:pathLst>
          </a:custGeom>
          <a:solidFill>
            <a:srgbClr val="000000"/>
          </a:solidFill>
          <a:ln w="0" cap="flat">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ja-JP" altLang="en-US"/>
          </a:p>
        </p:txBody>
      </p:sp>
      <p:sp>
        <p:nvSpPr>
          <p:cNvPr id="37" name="Rectangle 254">
            <a:extLst>
              <a:ext uri="{FF2B5EF4-FFF2-40B4-BE49-F238E27FC236}">
                <a16:creationId xmlns:a16="http://schemas.microsoft.com/office/drawing/2014/main" xmlns="" id="{88866191-EEBF-45D7-AE06-43DDF1368FFA}"/>
              </a:ext>
            </a:extLst>
          </p:cNvPr>
          <p:cNvSpPr>
            <a:spLocks noChangeArrowheads="1"/>
          </p:cNvSpPr>
          <p:nvPr/>
        </p:nvSpPr>
        <p:spPr bwMode="auto">
          <a:xfrm>
            <a:off x="8941437" y="2775464"/>
            <a:ext cx="220806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メキシコ</a:t>
            </a:r>
            <a:endParaRPr kumimoji="0" lang="en-US" altLang="ja-JP" b="1"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ja-JP" altLang="en-US" b="1" dirty="0">
                <a:solidFill>
                  <a:schemeClr val="tx1">
                    <a:lumMod val="65000"/>
                    <a:lumOff val="35000"/>
                  </a:schemeClr>
                </a:solidFill>
                <a:latin typeface="メイリオ" panose="020B0604030504040204" pitchFamily="50" charset="-128"/>
                <a:ea typeface="メイリオ" panose="020B0604030504040204" pitchFamily="50" charset="-128"/>
              </a:rPr>
              <a:t>オフィス</a:t>
            </a:r>
            <a:endParaRPr kumimoji="0" lang="ja-JP" altLang="ja-JP" b="0" i="0" u="none" strike="noStrike" cap="none" normalizeH="0" baseline="0" dirty="0">
              <a:ln>
                <a:noFill/>
              </a:ln>
              <a:solidFill>
                <a:schemeClr val="tx1">
                  <a:lumMod val="65000"/>
                  <a:lumOff val="35000"/>
                </a:schemeClr>
              </a:solidFill>
              <a:effectLst/>
              <a:latin typeface="メイリオ" panose="020B0604030504040204" pitchFamily="50" charset="-128"/>
              <a:ea typeface="メイリオ" panose="020B0604030504040204" pitchFamily="50" charset="-128"/>
            </a:endParaRPr>
          </a:p>
        </p:txBody>
      </p:sp>
      <p:cxnSp>
        <p:nvCxnSpPr>
          <p:cNvPr id="38" name="直線矢印コネクタ 37">
            <a:extLst>
              <a:ext uri="{FF2B5EF4-FFF2-40B4-BE49-F238E27FC236}">
                <a16:creationId xmlns:a16="http://schemas.microsoft.com/office/drawing/2014/main" xmlns="" id="{FFBF0B93-26B5-42EA-9DAE-B6C854210DFB}"/>
              </a:ext>
            </a:extLst>
          </p:cNvPr>
          <p:cNvCxnSpPr>
            <a:cxnSpLocks/>
          </p:cNvCxnSpPr>
          <p:nvPr/>
        </p:nvCxnSpPr>
        <p:spPr>
          <a:xfrm flipH="1">
            <a:off x="8235937" y="3141375"/>
            <a:ext cx="1168070" cy="57430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3736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事業の強み</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12</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Tree>
    <p:extLst>
      <p:ext uri="{BB962C8B-B14F-4D97-AF65-F5344CB8AC3E}">
        <p14:creationId xmlns:p14="http://schemas.microsoft.com/office/powerpoint/2010/main" val="28247841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lang="en-US" altLang="ja-JP" dirty="0"/>
              <a:t>2</a:t>
            </a:r>
            <a:r>
              <a:rPr kumimoji="1" lang="en-US" altLang="ja-JP" dirty="0"/>
              <a:t>.</a:t>
            </a:r>
            <a:r>
              <a:rPr lang="ja-JP" altLang="en-US" dirty="0"/>
              <a:t>企業理念・社内の雰囲気</a:t>
            </a:r>
            <a:endParaRPr kumimoji="1" lang="ja-JP" altLang="en-US" dirty="0"/>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29915329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企業理念</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14</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テキスト ボックス 4">
            <a:extLst>
              <a:ext uri="{FF2B5EF4-FFF2-40B4-BE49-F238E27FC236}">
                <a16:creationId xmlns:a16="http://schemas.microsoft.com/office/drawing/2014/main" xmlns="" id="{39AFEA43-9F90-4676-9D2D-E394D1B881F9}"/>
              </a:ext>
            </a:extLst>
          </p:cNvPr>
          <p:cNvSpPr txBox="1"/>
          <p:nvPr/>
        </p:nvSpPr>
        <p:spPr>
          <a:xfrm>
            <a:off x="893806" y="4176525"/>
            <a:ext cx="10404388" cy="1631216"/>
          </a:xfrm>
          <a:prstGeom prst="rect">
            <a:avLst/>
          </a:prstGeom>
          <a:noFill/>
        </p:spPr>
        <p:txBody>
          <a:bodyPr wrap="square" rtlCol="0">
            <a:spAutoFit/>
          </a:bodyPr>
          <a:lstStyle/>
          <a:p>
            <a:r>
              <a:rPr lang="ja-JP" altLang="en-US" sz="2000" dirty="0">
                <a:solidFill>
                  <a:schemeClr val="bg2">
                    <a:lumMod val="25000"/>
                  </a:schemeClr>
                </a:solidFill>
                <a:latin typeface="メイリオ" panose="020B0604030504040204" pitchFamily="50" charset="-128"/>
                <a:ea typeface="メイリオ" panose="020B0604030504040204" pitchFamily="50" charset="-128"/>
              </a:rPr>
              <a:t>経営者の経営哲学や信念、行動指針や目的などを明文化し、その企業が果たすべき使命や、基本姿勢などを社内外に向けて表明するものである。特徴として、経営者が変わったとしても、長期にわたって受け継がれる不変的・持続的なものであるほか、抽象的・規範的である事などが挙げられる。企業のあるべき姿や、理想像である経営理念を、おかれている環境や利用できる経営資源等を加味して具体化したものが、経営戦略やビジョンである。</a:t>
            </a:r>
            <a:endParaRPr kumimoji="1" lang="ja-JP" altLang="en-US" sz="20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6" name="テキスト ボックス 5">
            <a:extLst>
              <a:ext uri="{FF2B5EF4-FFF2-40B4-BE49-F238E27FC236}">
                <a16:creationId xmlns:a16="http://schemas.microsoft.com/office/drawing/2014/main" xmlns="" id="{FE344E7F-94B5-4341-845F-5A6BADC2851B}"/>
              </a:ext>
            </a:extLst>
          </p:cNvPr>
          <p:cNvSpPr txBox="1"/>
          <p:nvPr/>
        </p:nvSpPr>
        <p:spPr>
          <a:xfrm>
            <a:off x="2124399" y="1500164"/>
            <a:ext cx="7943201" cy="1754326"/>
          </a:xfrm>
          <a:prstGeom prst="rect">
            <a:avLst/>
          </a:prstGeom>
          <a:noFill/>
        </p:spPr>
        <p:txBody>
          <a:bodyPr wrap="none" rtlCol="0">
            <a:spAutoFit/>
          </a:bodyPr>
          <a:lstStyle/>
          <a:p>
            <a:pPr algn="ctr"/>
            <a:r>
              <a:rPr kumimoji="1"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OOOOOOOOOOOOOOOO</a:t>
            </a:r>
          </a:p>
          <a:p>
            <a:pPr algn="ctr"/>
            <a:r>
              <a:rPr kumimoji="1"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a:t>
            </a:r>
          </a:p>
          <a:p>
            <a:pPr algn="ctr"/>
            <a:r>
              <a:rPr lang="en-US" altLang="ja-JP" sz="3600" dirty="0">
                <a:solidFill>
                  <a:schemeClr val="bg2">
                    <a:lumMod val="25000"/>
                  </a:schemeClr>
                </a:solidFill>
                <a:latin typeface="メイリオ" panose="020B0604030504040204" pitchFamily="50" charset="-128"/>
                <a:ea typeface="メイリオ" panose="020B0604030504040204" pitchFamily="50" charset="-128"/>
              </a:rPr>
              <a:t>OOOOOOOOOOOOOOOOOOOOOO</a:t>
            </a:r>
            <a:endParaRPr kumimoji="1" lang="ja-JP" altLang="en-US" sz="36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xmlns="" id="{42F294C5-423D-41D1-ABD8-107D860D9DD8}"/>
              </a:ext>
            </a:extLst>
          </p:cNvPr>
          <p:cNvSpPr txBox="1"/>
          <p:nvPr/>
        </p:nvSpPr>
        <p:spPr>
          <a:xfrm>
            <a:off x="5798482" y="3423120"/>
            <a:ext cx="595035" cy="584775"/>
          </a:xfrm>
          <a:prstGeom prst="rect">
            <a:avLst/>
          </a:prstGeom>
          <a:noFill/>
        </p:spPr>
        <p:txBody>
          <a:bodyPr wrap="none" rtlCol="0">
            <a:spAutoFit/>
          </a:bodyPr>
          <a:lstStyle/>
          <a:p>
            <a:r>
              <a:rPr kumimoji="1" lang="ja-JP" altLang="en-US" sz="3200" dirty="0">
                <a:solidFill>
                  <a:schemeClr val="bg2">
                    <a:lumMod val="25000"/>
                  </a:schemeClr>
                </a:solidFill>
                <a:latin typeface="メイリオ" panose="020B0604030504040204" pitchFamily="50" charset="-128"/>
                <a:ea typeface="メイリオ" panose="020B0604030504040204" pitchFamily="50" charset="-128"/>
              </a:rPr>
              <a:t>●</a:t>
            </a:r>
          </a:p>
        </p:txBody>
      </p:sp>
    </p:spTree>
    <p:extLst>
      <p:ext uri="{BB962C8B-B14F-4D97-AF65-F5344CB8AC3E}">
        <p14:creationId xmlns:p14="http://schemas.microsoft.com/office/powerpoint/2010/main" val="4114267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CCDBC30-6EAF-4DDD-93DF-60D7F48FC6E1}"/>
              </a:ext>
            </a:extLst>
          </p:cNvPr>
          <p:cNvSpPr>
            <a:spLocks noGrp="1"/>
          </p:cNvSpPr>
          <p:nvPr>
            <p:ph type="title"/>
          </p:nvPr>
        </p:nvSpPr>
        <p:spPr/>
        <p:txBody>
          <a:bodyPr/>
          <a:lstStyle/>
          <a:p>
            <a:r>
              <a:rPr lang="ja-JP" altLang="en-US" dirty="0"/>
              <a:t>社内の風土</a:t>
            </a:r>
            <a:endParaRPr kumimoji="1" lang="ja-JP" altLang="en-US" dirty="0"/>
          </a:p>
        </p:txBody>
      </p:sp>
      <p:sp>
        <p:nvSpPr>
          <p:cNvPr id="7" name="フッター プレースホルダー 6">
            <a:extLst>
              <a:ext uri="{FF2B5EF4-FFF2-40B4-BE49-F238E27FC236}">
                <a16:creationId xmlns:a16="http://schemas.microsoft.com/office/drawing/2014/main" xmlns="" id="{8D661C8C-A7F0-4265-8943-93778D2BC814}"/>
              </a:ext>
            </a:extLst>
          </p:cNvPr>
          <p:cNvSpPr>
            <a:spLocks noGrp="1"/>
          </p:cNvSpPr>
          <p:nvPr>
            <p:ph type="ftr" sz="quarter" idx="17"/>
          </p:nvPr>
        </p:nvSpPr>
        <p:spPr/>
        <p:txBody>
          <a:bodyPr/>
          <a:lstStyle/>
          <a:p>
            <a:pPr>
              <a:defRPr/>
            </a:pPr>
            <a:r>
              <a:rPr lang="ja-JP" altLang="en-US" dirty="0"/>
              <a:t>株式会社ビューポイント重工</a:t>
            </a:r>
          </a:p>
        </p:txBody>
      </p:sp>
      <p:sp>
        <p:nvSpPr>
          <p:cNvPr id="9" name="正方形/長方形 8">
            <a:extLst>
              <a:ext uri="{FF2B5EF4-FFF2-40B4-BE49-F238E27FC236}">
                <a16:creationId xmlns:a16="http://schemas.microsoft.com/office/drawing/2014/main" xmlns="" id="{7C34B33D-791D-4E10-B871-134F4F409DF5}"/>
              </a:ext>
            </a:extLst>
          </p:cNvPr>
          <p:cNvSpPr/>
          <p:nvPr/>
        </p:nvSpPr>
        <p:spPr>
          <a:xfrm>
            <a:off x="1555095" y="5132922"/>
            <a:ext cx="2236510"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ミーティング手法</a:t>
            </a:r>
          </a:p>
        </p:txBody>
      </p:sp>
      <p:sp>
        <p:nvSpPr>
          <p:cNvPr id="10" name="正方形/長方形 9">
            <a:extLst>
              <a:ext uri="{FF2B5EF4-FFF2-40B4-BE49-F238E27FC236}">
                <a16:creationId xmlns:a16="http://schemas.microsoft.com/office/drawing/2014/main" xmlns="" id="{9EBF30B4-F3ED-4454-BB6E-6CC145B68876}"/>
              </a:ext>
            </a:extLst>
          </p:cNvPr>
          <p:cNvSpPr/>
          <p:nvPr/>
        </p:nvSpPr>
        <p:spPr>
          <a:xfrm>
            <a:off x="4477562" y="5132922"/>
            <a:ext cx="3262433"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コミュニケーションツール</a:t>
            </a:r>
          </a:p>
        </p:txBody>
      </p:sp>
      <p:sp>
        <p:nvSpPr>
          <p:cNvPr id="11" name="正方形/長方形 10">
            <a:extLst>
              <a:ext uri="{FF2B5EF4-FFF2-40B4-BE49-F238E27FC236}">
                <a16:creationId xmlns:a16="http://schemas.microsoft.com/office/drawing/2014/main" xmlns="" id="{170706DE-F603-4636-899F-1AC660636197}"/>
              </a:ext>
            </a:extLst>
          </p:cNvPr>
          <p:cNvSpPr/>
          <p:nvPr/>
        </p:nvSpPr>
        <p:spPr>
          <a:xfrm>
            <a:off x="8143916" y="5132922"/>
            <a:ext cx="2749471" cy="400110"/>
          </a:xfrm>
          <a:prstGeom prst="rect">
            <a:avLst/>
          </a:prstGeom>
          <a:ln>
            <a:noFill/>
          </a:ln>
        </p:spPr>
        <p:txBody>
          <a:bodyPr wrap="none">
            <a:spAutoFit/>
          </a:bodyPr>
          <a:lstStyle/>
          <a:p>
            <a:pPr algn="ctr"/>
            <a:r>
              <a:rPr lang="ja-JP" altLang="en-US" sz="2000" dirty="0">
                <a:latin typeface="メイリオ" panose="020B0604030504040204" pitchFamily="50" charset="-128"/>
                <a:ea typeface="メイリオ" panose="020B0604030504040204" pitchFamily="50" charset="-128"/>
              </a:rPr>
              <a:t>リフレッシュコーナー</a:t>
            </a:r>
          </a:p>
        </p:txBody>
      </p:sp>
      <p:sp>
        <p:nvSpPr>
          <p:cNvPr id="13" name="正方形/長方形 12">
            <a:extLst>
              <a:ext uri="{FF2B5EF4-FFF2-40B4-BE49-F238E27FC236}">
                <a16:creationId xmlns:a16="http://schemas.microsoft.com/office/drawing/2014/main" xmlns="" id="{E694B628-A58D-486B-BCBA-4609E3329A66}"/>
              </a:ext>
            </a:extLst>
          </p:cNvPr>
          <p:cNvSpPr/>
          <p:nvPr/>
        </p:nvSpPr>
        <p:spPr>
          <a:xfrm>
            <a:off x="676694" y="1285814"/>
            <a:ext cx="5734620" cy="461665"/>
          </a:xfrm>
          <a:prstGeom prst="rect">
            <a:avLst/>
          </a:prstGeom>
        </p:spPr>
        <p:txBody>
          <a:bodyPr wrap="square">
            <a:spAutoFit/>
          </a:bodyPr>
          <a:lstStyle/>
          <a:p>
            <a:pPr>
              <a:defRPr/>
            </a:pP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コミュニケーションが重要</a:t>
            </a:r>
          </a:p>
        </p:txBody>
      </p:sp>
      <p:pic>
        <p:nvPicPr>
          <p:cNvPr id="12" name="図プレースホルダー 11">
            <a:extLst>
              <a:ext uri="{FF2B5EF4-FFF2-40B4-BE49-F238E27FC236}">
                <a16:creationId xmlns:a16="http://schemas.microsoft.com/office/drawing/2014/main" xmlns="" id="{A55096C5-88F3-46A7-9BD2-A3CB45C6F57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29" b="129"/>
          <a:stretch>
            <a:fillRect/>
          </a:stretch>
        </p:blipFill>
        <p:spPr/>
      </p:pic>
      <p:pic>
        <p:nvPicPr>
          <p:cNvPr id="20" name="図プレースホルダー 19">
            <a:extLst>
              <a:ext uri="{FF2B5EF4-FFF2-40B4-BE49-F238E27FC236}">
                <a16:creationId xmlns:a16="http://schemas.microsoft.com/office/drawing/2014/main" xmlns="" id="{21232E3F-F29D-4225-A2C4-5301F528B62F}"/>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t="129" b="129"/>
          <a:stretch>
            <a:fillRect/>
          </a:stretch>
        </p:blipFill>
        <p:spPr/>
      </p:pic>
      <p:pic>
        <p:nvPicPr>
          <p:cNvPr id="24" name="図プレースホルダー 23">
            <a:extLst>
              <a:ext uri="{FF2B5EF4-FFF2-40B4-BE49-F238E27FC236}">
                <a16:creationId xmlns:a16="http://schemas.microsoft.com/office/drawing/2014/main" xmlns="" id="{41AC4B09-61A6-4E53-943B-EF1A2B11393D}"/>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t="38" b="38"/>
          <a:stretch>
            <a:fillRect/>
          </a:stretch>
        </p:blipFill>
        <p:spPr/>
      </p:pic>
    </p:spTree>
    <p:extLst>
      <p:ext uri="{BB962C8B-B14F-4D97-AF65-F5344CB8AC3E}">
        <p14:creationId xmlns:p14="http://schemas.microsoft.com/office/powerpoint/2010/main" val="2453532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コミュニケーションの様子</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16</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Tree>
    <p:extLst>
      <p:ext uri="{BB962C8B-B14F-4D97-AF65-F5344CB8AC3E}">
        <p14:creationId xmlns:p14="http://schemas.microsoft.com/office/powerpoint/2010/main" val="428337011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kumimoji="1" lang="en-US" altLang="ja-JP" dirty="0"/>
              <a:t>3.</a:t>
            </a:r>
            <a:r>
              <a:rPr kumimoji="1" lang="ja-JP" altLang="en-US" dirty="0"/>
              <a:t>募集職種と仕事内容</a:t>
            </a:r>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19984002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募集職種と仕事内容</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18</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graphicFrame>
        <p:nvGraphicFramePr>
          <p:cNvPr id="5" name="表プレースホルダー 3">
            <a:extLst>
              <a:ext uri="{FF2B5EF4-FFF2-40B4-BE49-F238E27FC236}">
                <a16:creationId xmlns:a16="http://schemas.microsoft.com/office/drawing/2014/main" xmlns="" id="{C53856BE-1D52-4A86-96F5-68479562CDD0}"/>
              </a:ext>
            </a:extLst>
          </p:cNvPr>
          <p:cNvGraphicFramePr>
            <a:graphicFrameLocks/>
          </p:cNvGraphicFramePr>
          <p:nvPr>
            <p:extLst>
              <p:ext uri="{D42A27DB-BD31-4B8C-83A1-F6EECF244321}">
                <p14:modId xmlns:p14="http://schemas.microsoft.com/office/powerpoint/2010/main" val="1074786639"/>
              </p:ext>
            </p:extLst>
          </p:nvPr>
        </p:nvGraphicFramePr>
        <p:xfrm>
          <a:off x="327498" y="2030483"/>
          <a:ext cx="11537004" cy="4657474"/>
        </p:xfrm>
        <a:graphic>
          <a:graphicData uri="http://schemas.openxmlformats.org/drawingml/2006/table">
            <a:tbl>
              <a:tblPr firstRow="1" bandRow="1">
                <a:tableStyleId>{2D5ABB26-0587-4C30-8999-92F81FD0307C}</a:tableStyleId>
              </a:tblPr>
              <a:tblGrid>
                <a:gridCol w="2424443">
                  <a:extLst>
                    <a:ext uri="{9D8B030D-6E8A-4147-A177-3AD203B41FA5}">
                      <a16:colId xmlns:a16="http://schemas.microsoft.com/office/drawing/2014/main" xmlns="" val="20000"/>
                    </a:ext>
                  </a:extLst>
                </a:gridCol>
                <a:gridCol w="9112561">
                  <a:extLst>
                    <a:ext uri="{9D8B030D-6E8A-4147-A177-3AD203B41FA5}">
                      <a16:colId xmlns:a16="http://schemas.microsoft.com/office/drawing/2014/main" xmlns="" val="20001"/>
                    </a:ext>
                  </a:extLst>
                </a:gridCol>
              </a:tblGrid>
              <a:tr h="612000">
                <a:tc>
                  <a:txBody>
                    <a:bodyPr/>
                    <a:lstStyle/>
                    <a:p>
                      <a:r>
                        <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職種名</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accent1">
                        <a:lumMod val="40000"/>
                        <a:lumOff val="60000"/>
                      </a:schemeClr>
                    </a:solidFill>
                  </a:tcPr>
                </a:tc>
                <a:tc>
                  <a:txBody>
                    <a:bodyPr/>
                    <a:lstStyle/>
                    <a:p>
                      <a:r>
                        <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仕事内容</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accent1">
                        <a:lumMod val="40000"/>
                        <a:lumOff val="60000"/>
                      </a:schemeClr>
                    </a:solidFill>
                  </a:tcPr>
                </a:tc>
                <a:extLst>
                  <a:ext uri="{0D108BD9-81ED-4DB2-BD59-A6C34878D82A}">
                    <a16:rowId xmlns:a16="http://schemas.microsoft.com/office/drawing/2014/main" xmlns="" val="10000"/>
                  </a:ext>
                </a:extLst>
              </a:tr>
              <a:tr h="62065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研究開発</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1"/>
                  </a:ext>
                </a:extLst>
              </a:tr>
              <a:tr h="62065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設計開発</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2"/>
                  </a:ext>
                </a:extLst>
              </a:tr>
              <a:tr h="620657">
                <a:tc>
                  <a:txBody>
                    <a:bodyPr/>
                    <a:lstStyle/>
                    <a:p>
                      <a:pPr algn="just"/>
                      <a:r>
                        <a:rPr kumimoji="1" lang="ja-JP" altLang="en-US" sz="2000" b="1" dirty="0">
                          <a:solidFill>
                            <a:schemeClr val="tx1"/>
                          </a:solidFill>
                          <a:latin typeface="メイリオ" panose="020B0604030504040204" pitchFamily="50" charset="-128"/>
                          <a:ea typeface="メイリオ" panose="020B0604030504040204" pitchFamily="50" charset="-128"/>
                        </a:rPr>
                        <a:t>試作</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3"/>
                  </a:ext>
                </a:extLst>
              </a:tr>
              <a:tr h="62065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生産技術</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4"/>
                  </a:ext>
                </a:extLst>
              </a:tr>
              <a:tr h="62065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2000" b="1" spc="-150" dirty="0">
                          <a:solidFill>
                            <a:schemeClr val="tx1"/>
                          </a:solidFill>
                          <a:latin typeface="メイリオ" panose="020B0604030504040204" pitchFamily="50" charset="-128"/>
                          <a:ea typeface="メイリオ" panose="020B0604030504040204" pitchFamily="50" charset="-128"/>
                        </a:rPr>
                        <a:t>ソフトウェア開発</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組織全体に関する業務を行います。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5"/>
                  </a:ext>
                </a:extLst>
              </a:tr>
              <a:tr h="620657">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1" lang="ja-JP" altLang="en-US" sz="2000" b="1" spc="-150" dirty="0">
                          <a:solidFill>
                            <a:schemeClr val="tx1"/>
                          </a:solidFill>
                          <a:latin typeface="メイリオ" panose="020B0604030504040204" pitchFamily="50" charset="-128"/>
                          <a:ea typeface="メイリオ" panose="020B0604030504040204" pitchFamily="50" charset="-128"/>
                        </a:rPr>
                        <a:t>ファームウェア開発</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6" name="正方形/長方形 5">
            <a:extLst>
              <a:ext uri="{FF2B5EF4-FFF2-40B4-BE49-F238E27FC236}">
                <a16:creationId xmlns:a16="http://schemas.microsoft.com/office/drawing/2014/main" xmlns="" id="{5905697A-F3E5-4114-9CD0-80D6062D040A}"/>
              </a:ext>
            </a:extLst>
          </p:cNvPr>
          <p:cNvSpPr/>
          <p:nvPr/>
        </p:nvSpPr>
        <p:spPr>
          <a:xfrm>
            <a:off x="3541454" y="1500509"/>
            <a:ext cx="5109091" cy="584775"/>
          </a:xfrm>
          <a:prstGeom prst="rect">
            <a:avLst/>
          </a:prstGeom>
        </p:spPr>
        <p:txBody>
          <a:bodyPr wrap="none">
            <a:spAutoFit/>
          </a:bodyPr>
          <a:lstStyle/>
          <a:p>
            <a:pPr algn="ctr"/>
            <a:r>
              <a:rPr lang="ja-JP" altLang="en-US" sz="3200" dirty="0">
                <a:latin typeface="メイリオ" panose="020B0604030504040204" pitchFamily="50" charset="-128"/>
                <a:ea typeface="メイリオ" panose="020B0604030504040204" pitchFamily="50" charset="-128"/>
              </a:rPr>
              <a:t>理系の募集職種と仕事内容</a:t>
            </a:r>
          </a:p>
        </p:txBody>
      </p:sp>
    </p:spTree>
    <p:extLst>
      <p:ext uri="{BB962C8B-B14F-4D97-AF65-F5344CB8AC3E}">
        <p14:creationId xmlns:p14="http://schemas.microsoft.com/office/powerpoint/2010/main" val="10621155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募集職種と仕事内容</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19</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6" name="正方形/長方形 5">
            <a:extLst>
              <a:ext uri="{FF2B5EF4-FFF2-40B4-BE49-F238E27FC236}">
                <a16:creationId xmlns:a16="http://schemas.microsoft.com/office/drawing/2014/main" xmlns="" id="{5905697A-F3E5-4114-9CD0-80D6062D040A}"/>
              </a:ext>
            </a:extLst>
          </p:cNvPr>
          <p:cNvSpPr/>
          <p:nvPr/>
        </p:nvSpPr>
        <p:spPr>
          <a:xfrm>
            <a:off x="3541454" y="1500509"/>
            <a:ext cx="5109091" cy="584775"/>
          </a:xfrm>
          <a:prstGeom prst="rect">
            <a:avLst/>
          </a:prstGeom>
        </p:spPr>
        <p:txBody>
          <a:bodyPr wrap="none">
            <a:spAutoFit/>
          </a:bodyPr>
          <a:lstStyle/>
          <a:p>
            <a:pPr algn="ctr"/>
            <a:r>
              <a:rPr lang="ja-JP" altLang="en-US" sz="3200" dirty="0">
                <a:latin typeface="メイリオ" panose="020B0604030504040204" pitchFamily="50" charset="-128"/>
                <a:ea typeface="メイリオ" panose="020B0604030504040204" pitchFamily="50" charset="-128"/>
              </a:rPr>
              <a:t>理系の募集職種と仕事内容</a:t>
            </a:r>
          </a:p>
        </p:txBody>
      </p:sp>
      <p:graphicFrame>
        <p:nvGraphicFramePr>
          <p:cNvPr id="7" name="表プレースホルダー 3">
            <a:extLst>
              <a:ext uri="{FF2B5EF4-FFF2-40B4-BE49-F238E27FC236}">
                <a16:creationId xmlns:a16="http://schemas.microsoft.com/office/drawing/2014/main" xmlns="" id="{C53856BE-1D52-4A86-96F5-68479562CDD0}"/>
              </a:ext>
            </a:extLst>
          </p:cNvPr>
          <p:cNvGraphicFramePr>
            <a:graphicFrameLocks/>
          </p:cNvGraphicFramePr>
          <p:nvPr>
            <p:extLst>
              <p:ext uri="{D42A27DB-BD31-4B8C-83A1-F6EECF244321}">
                <p14:modId xmlns:p14="http://schemas.microsoft.com/office/powerpoint/2010/main" val="2482420000"/>
              </p:ext>
            </p:extLst>
          </p:nvPr>
        </p:nvGraphicFramePr>
        <p:xfrm>
          <a:off x="321013" y="2013627"/>
          <a:ext cx="11546732" cy="4719600"/>
        </p:xfrm>
        <a:graphic>
          <a:graphicData uri="http://schemas.openxmlformats.org/drawingml/2006/table">
            <a:tbl>
              <a:tblPr firstRow="1" bandRow="1">
                <a:tableStyleId>{2D5ABB26-0587-4C30-8999-92F81FD0307C}</a:tableStyleId>
              </a:tblPr>
              <a:tblGrid>
                <a:gridCol w="2426487">
                  <a:extLst>
                    <a:ext uri="{9D8B030D-6E8A-4147-A177-3AD203B41FA5}">
                      <a16:colId xmlns:a16="http://schemas.microsoft.com/office/drawing/2014/main" xmlns="" val="20000"/>
                    </a:ext>
                  </a:extLst>
                </a:gridCol>
                <a:gridCol w="9120245">
                  <a:extLst>
                    <a:ext uri="{9D8B030D-6E8A-4147-A177-3AD203B41FA5}">
                      <a16:colId xmlns:a16="http://schemas.microsoft.com/office/drawing/2014/main" xmlns="" val="20001"/>
                    </a:ext>
                  </a:extLst>
                </a:gridCol>
              </a:tblGrid>
              <a:tr h="612000">
                <a:tc>
                  <a:txBody>
                    <a:bodyPr/>
                    <a:lstStyle/>
                    <a:p>
                      <a:r>
                        <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職種名</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accent3">
                        <a:lumMod val="40000"/>
                        <a:lumOff val="60000"/>
                      </a:schemeClr>
                    </a:solidFill>
                  </a:tcPr>
                </a:tc>
                <a:tc>
                  <a:txBody>
                    <a:bodyPr/>
                    <a:lstStyle/>
                    <a:p>
                      <a:r>
                        <a:rPr kumimoji="1" lang="ja-JP" altLang="en-US" sz="2000" b="1" dirty="0">
                          <a:solidFill>
                            <a:schemeClr val="tx1">
                              <a:lumMod val="65000"/>
                              <a:lumOff val="35000"/>
                            </a:schemeClr>
                          </a:solidFill>
                          <a:latin typeface="メイリオ" panose="020B0604030504040204" pitchFamily="50" charset="-128"/>
                          <a:ea typeface="メイリオ" panose="020B0604030504040204" pitchFamily="50" charset="-128"/>
                        </a:rPr>
                        <a:t>仕事内容</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solidFill>
                      <a:schemeClr val="accent3">
                        <a:lumMod val="40000"/>
                        <a:lumOff val="60000"/>
                      </a:schemeClr>
                    </a:solidFill>
                  </a:tcPr>
                </a:tc>
                <a:extLst>
                  <a:ext uri="{0D108BD9-81ED-4DB2-BD59-A6C34878D82A}">
                    <a16:rowId xmlns:a16="http://schemas.microsoft.com/office/drawing/2014/main" xmlns="" val="10000"/>
                  </a:ext>
                </a:extLst>
              </a:tr>
              <a:tr h="7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国内営業</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自社の製品・サービスを国内にある取引先企業に提案し、受注・納品、代金回収までの一連の活動を行います。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olid"/>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1"/>
                  </a:ext>
                </a:extLst>
              </a:tr>
              <a:tr h="7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海外営業</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海外の取引先企業に自社の製品・サービスを提案し、受注・納品、代金回収までの一連の活動を行います。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2"/>
                  </a:ext>
                </a:extLst>
              </a:tr>
              <a:tr h="711806">
                <a:tc>
                  <a:txBody>
                    <a:bodyPr/>
                    <a:lstStyle/>
                    <a:p>
                      <a:r>
                        <a:rPr kumimoji="1" lang="ja-JP" altLang="en-US" sz="2000" b="1" dirty="0">
                          <a:solidFill>
                            <a:schemeClr val="tx1"/>
                          </a:solidFill>
                          <a:latin typeface="メイリオ" panose="020B0604030504040204" pitchFamily="50" charset="-128"/>
                          <a:ea typeface="メイリオ" panose="020B0604030504040204" pitchFamily="50" charset="-128"/>
                        </a:rPr>
                        <a:t>企画管理</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中長期計画、経営計画などの策定とその進捗管理を行います。具体的には、事業計画の策定や予実管理といった経営の根幹に携わる仕事です。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3"/>
                  </a:ext>
                </a:extLst>
              </a:tr>
              <a:tr h="7118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dirty="0">
                          <a:solidFill>
                            <a:schemeClr val="tx1"/>
                          </a:solidFill>
                          <a:latin typeface="メイリオ" panose="020B0604030504040204" pitchFamily="50" charset="-128"/>
                          <a:ea typeface="メイリオ" panose="020B0604030504040204" pitchFamily="50" charset="-128"/>
                        </a:rPr>
                        <a:t>資材</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自社製品の製造に必要な資材（材料）や日常業務において必要な備品などを仕入れる仕事です。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4"/>
                  </a:ext>
                </a:extLst>
              </a:tr>
              <a:tr h="6301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spc="-150" dirty="0">
                          <a:solidFill>
                            <a:schemeClr val="tx1"/>
                          </a:solidFill>
                          <a:latin typeface="メイリオ" panose="020B0604030504040204" pitchFamily="50" charset="-128"/>
                          <a:ea typeface="メイリオ" panose="020B0604030504040204" pitchFamily="50" charset="-128"/>
                        </a:rPr>
                        <a:t>総務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tc>
                  <a:txBody>
                    <a:bodyPr/>
                    <a:lstStyle/>
                    <a:p>
                      <a:r>
                        <a:rPr kumimoji="1" lang="ja-JP" altLang="en-US" sz="2000" b="0" dirty="0">
                          <a:solidFill>
                            <a:schemeClr val="tx1"/>
                          </a:solidFill>
                          <a:latin typeface="メイリオ" panose="020B0604030504040204" pitchFamily="50" charset="-128"/>
                          <a:ea typeface="メイリオ" panose="020B0604030504040204" pitchFamily="50" charset="-128"/>
                        </a:rPr>
                        <a:t>組織全体に関する業務を行います。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ysDash"/>
                      <a:round/>
                      <a:headEnd type="none" w="med" len="med"/>
                      <a:tailEnd type="none" w="med" len="med"/>
                    </a:lnB>
                  </a:tcPr>
                </a:tc>
                <a:extLst>
                  <a:ext uri="{0D108BD9-81ED-4DB2-BD59-A6C34878D82A}">
                    <a16:rowId xmlns:a16="http://schemas.microsoft.com/office/drawing/2014/main" xmlns="" val="10005"/>
                  </a:ext>
                </a:extLst>
              </a:tr>
              <a:tr h="6301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1" spc="-150" dirty="0">
                          <a:solidFill>
                            <a:schemeClr val="tx1"/>
                          </a:solidFill>
                          <a:latin typeface="メイリオ" panose="020B0604030504040204" pitchFamily="50" charset="-128"/>
                          <a:ea typeface="メイリオ" panose="020B0604030504040204" pitchFamily="50" charset="-128"/>
                        </a:rPr>
                        <a:t>人事</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b="0" dirty="0">
                          <a:solidFill>
                            <a:schemeClr val="tx1"/>
                          </a:solidFill>
                          <a:latin typeface="メイリオ" panose="020B0604030504040204" pitchFamily="50" charset="-128"/>
                          <a:ea typeface="メイリオ" panose="020B0604030504040204" pitchFamily="50" charset="-128"/>
                        </a:rPr>
                        <a:t>採用、人事制度の企画・立案、労務管理、能力開発などを行います。</a:t>
                      </a:r>
                    </a:p>
                  </a:txBody>
                  <a:tcPr anchor="ctr">
                    <a:lnL w="12700" cap="flat" cmpd="sng" algn="ctr">
                      <a:solidFill>
                        <a:schemeClr val="tx1">
                          <a:lumMod val="65000"/>
                          <a:lumOff val="35000"/>
                        </a:schemeClr>
                      </a:solidFill>
                      <a:prstDash val="solid"/>
                      <a:round/>
                      <a:headEnd type="none" w="med" len="med"/>
                      <a:tailEnd type="none" w="med" len="med"/>
                    </a:lnL>
                    <a:lnR w="12700" cap="flat" cmpd="sng" algn="ctr">
                      <a:solidFill>
                        <a:schemeClr val="tx1">
                          <a:lumMod val="65000"/>
                          <a:lumOff val="35000"/>
                        </a:schemeClr>
                      </a:solidFill>
                      <a:prstDash val="solid"/>
                      <a:round/>
                      <a:headEnd type="none" w="med" len="med"/>
                      <a:tailEnd type="none" w="med" len="med"/>
                    </a:lnR>
                    <a:lnT w="12700" cap="flat" cmpd="sng" algn="ctr">
                      <a:solidFill>
                        <a:schemeClr val="tx1">
                          <a:lumMod val="65000"/>
                          <a:lumOff val="35000"/>
                        </a:schemeClr>
                      </a:solidFill>
                      <a:prstDash val="sysDash"/>
                      <a:round/>
                      <a:headEnd type="none" w="med" len="med"/>
                      <a:tailEnd type="none" w="med" len="med"/>
                    </a:lnT>
                    <a:lnB w="12700" cap="flat" cmpd="sng" algn="ctr">
                      <a:solidFill>
                        <a:schemeClr val="tx1">
                          <a:lumMod val="65000"/>
                          <a:lumOff val="35000"/>
                        </a:schemeClr>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20377579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en-US" altLang="ja-JP" dirty="0"/>
              <a:t>WEB</a:t>
            </a:r>
            <a:r>
              <a:rPr kumimoji="1" lang="ja-JP" altLang="en-US" dirty="0"/>
              <a:t>説明会コンテンツ</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2</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43" name="正方形/長方形 42">
            <a:extLst>
              <a:ext uri="{FF2B5EF4-FFF2-40B4-BE49-F238E27FC236}">
                <a16:creationId xmlns:a16="http://schemas.microsoft.com/office/drawing/2014/main" xmlns="" id="{1CF2F7CF-2E5E-468F-984E-36B187FCA18B}"/>
              </a:ext>
            </a:extLst>
          </p:cNvPr>
          <p:cNvSpPr/>
          <p:nvPr/>
        </p:nvSpPr>
        <p:spPr>
          <a:xfrm>
            <a:off x="676694" y="1285814"/>
            <a:ext cx="5734620" cy="461665"/>
          </a:xfrm>
          <a:prstGeom prst="rect">
            <a:avLst/>
          </a:prstGeom>
        </p:spPr>
        <p:txBody>
          <a:bodyPr wrap="square">
            <a:spAutoFit/>
          </a:bodyPr>
          <a:lstStyle/>
          <a:p>
            <a:pPr>
              <a:defRPr/>
            </a:pP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気になるコンテンツからご覧ください</a:t>
            </a:r>
          </a:p>
        </p:txBody>
      </p:sp>
      <p:sp>
        <p:nvSpPr>
          <p:cNvPr id="44" name="正方形/長方形 43">
            <a:extLst>
              <a:ext uri="{FF2B5EF4-FFF2-40B4-BE49-F238E27FC236}">
                <a16:creationId xmlns:a16="http://schemas.microsoft.com/office/drawing/2014/main" xmlns="" id="{1E15B86C-FE8C-48B0-A300-6C6DC83B2EDE}"/>
              </a:ext>
            </a:extLst>
          </p:cNvPr>
          <p:cNvSpPr/>
          <p:nvPr/>
        </p:nvSpPr>
        <p:spPr>
          <a:xfrm>
            <a:off x="809693" y="2224056"/>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1</a:t>
            </a:r>
            <a:endParaRPr kumimoji="1" lang="ja-JP" altLang="en-US" sz="3600" b="1" dirty="0">
              <a:solidFill>
                <a:schemeClr val="bg1"/>
              </a:solidFill>
              <a:ea typeface="メイリオ" panose="020B0604030504040204" pitchFamily="50" charset="-128"/>
            </a:endParaRPr>
          </a:p>
        </p:txBody>
      </p:sp>
      <p:sp>
        <p:nvSpPr>
          <p:cNvPr id="45" name="正方形/長方形 44">
            <a:extLst>
              <a:ext uri="{FF2B5EF4-FFF2-40B4-BE49-F238E27FC236}">
                <a16:creationId xmlns:a16="http://schemas.microsoft.com/office/drawing/2014/main" xmlns="" id="{2CA8DA6D-076C-436C-AD6C-6FBC92446408}"/>
              </a:ext>
            </a:extLst>
          </p:cNvPr>
          <p:cNvSpPr/>
          <p:nvPr/>
        </p:nvSpPr>
        <p:spPr>
          <a:xfrm>
            <a:off x="2690459" y="2224056"/>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bg2">
                    <a:lumMod val="25000"/>
                  </a:schemeClr>
                </a:solidFill>
                <a:ea typeface="メイリオ" panose="020B0604030504040204" pitchFamily="50" charset="-128"/>
              </a:rPr>
              <a:t>企業概要と事業の強み</a:t>
            </a:r>
          </a:p>
        </p:txBody>
      </p:sp>
      <p:sp>
        <p:nvSpPr>
          <p:cNvPr id="46" name="正方形/長方形 45">
            <a:extLst>
              <a:ext uri="{FF2B5EF4-FFF2-40B4-BE49-F238E27FC236}">
                <a16:creationId xmlns:a16="http://schemas.microsoft.com/office/drawing/2014/main" xmlns="" id="{866909C0-4D39-4B73-979E-894928631397}"/>
              </a:ext>
            </a:extLst>
          </p:cNvPr>
          <p:cNvSpPr/>
          <p:nvPr/>
        </p:nvSpPr>
        <p:spPr>
          <a:xfrm>
            <a:off x="809693" y="3391808"/>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2</a:t>
            </a:r>
            <a:endParaRPr kumimoji="1" lang="ja-JP" altLang="en-US" sz="3600" b="1" dirty="0">
              <a:solidFill>
                <a:schemeClr val="bg1"/>
              </a:solidFill>
              <a:ea typeface="メイリオ" panose="020B0604030504040204" pitchFamily="50" charset="-128"/>
            </a:endParaRPr>
          </a:p>
        </p:txBody>
      </p:sp>
      <p:sp>
        <p:nvSpPr>
          <p:cNvPr id="47" name="正方形/長方形 46">
            <a:extLst>
              <a:ext uri="{FF2B5EF4-FFF2-40B4-BE49-F238E27FC236}">
                <a16:creationId xmlns:a16="http://schemas.microsoft.com/office/drawing/2014/main" xmlns="" id="{DCEA02CF-58B2-4950-B991-423362A33153}"/>
              </a:ext>
            </a:extLst>
          </p:cNvPr>
          <p:cNvSpPr/>
          <p:nvPr/>
        </p:nvSpPr>
        <p:spPr>
          <a:xfrm>
            <a:off x="2690459" y="3391808"/>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bg2">
                    <a:lumMod val="25000"/>
                  </a:schemeClr>
                </a:solidFill>
                <a:ea typeface="メイリオ" panose="020B0604030504040204" pitchFamily="50" charset="-128"/>
              </a:rPr>
              <a:t>企業理念・社内の雰囲気</a:t>
            </a:r>
            <a:endParaRPr kumimoji="1" lang="ja-JP" altLang="en-US" sz="2000" b="1" dirty="0">
              <a:solidFill>
                <a:schemeClr val="bg2">
                  <a:lumMod val="25000"/>
                </a:schemeClr>
              </a:solidFill>
              <a:ea typeface="メイリオ" panose="020B0604030504040204" pitchFamily="50" charset="-128"/>
            </a:endParaRPr>
          </a:p>
        </p:txBody>
      </p:sp>
      <p:sp>
        <p:nvSpPr>
          <p:cNvPr id="48" name="正方形/長方形 47">
            <a:extLst>
              <a:ext uri="{FF2B5EF4-FFF2-40B4-BE49-F238E27FC236}">
                <a16:creationId xmlns:a16="http://schemas.microsoft.com/office/drawing/2014/main" xmlns="" id="{E7BB5AB2-6A99-40B5-9BA4-892C90D0CA55}"/>
              </a:ext>
            </a:extLst>
          </p:cNvPr>
          <p:cNvSpPr/>
          <p:nvPr/>
        </p:nvSpPr>
        <p:spPr>
          <a:xfrm>
            <a:off x="809693" y="4580789"/>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3</a:t>
            </a:r>
            <a:endParaRPr kumimoji="1" lang="ja-JP" altLang="en-US" sz="3600" b="1" dirty="0">
              <a:solidFill>
                <a:schemeClr val="bg1"/>
              </a:solidFill>
              <a:ea typeface="メイリオ" panose="020B0604030504040204" pitchFamily="50" charset="-128"/>
            </a:endParaRPr>
          </a:p>
        </p:txBody>
      </p:sp>
      <p:sp>
        <p:nvSpPr>
          <p:cNvPr id="49" name="正方形/長方形 48">
            <a:extLst>
              <a:ext uri="{FF2B5EF4-FFF2-40B4-BE49-F238E27FC236}">
                <a16:creationId xmlns:a16="http://schemas.microsoft.com/office/drawing/2014/main" xmlns="" id="{50B1F7AF-B584-4ED6-B6C1-DDA76D004B71}"/>
              </a:ext>
            </a:extLst>
          </p:cNvPr>
          <p:cNvSpPr/>
          <p:nvPr/>
        </p:nvSpPr>
        <p:spPr>
          <a:xfrm>
            <a:off x="2690459" y="4580789"/>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bg2">
                    <a:lumMod val="25000"/>
                  </a:schemeClr>
                </a:solidFill>
                <a:ea typeface="メイリオ" panose="020B0604030504040204" pitchFamily="50" charset="-128"/>
              </a:rPr>
              <a:t>募集職種と仕事内容</a:t>
            </a:r>
            <a:endParaRPr kumimoji="1" lang="ja-JP" altLang="en-US" sz="2000" b="1" dirty="0">
              <a:solidFill>
                <a:schemeClr val="bg2">
                  <a:lumMod val="25000"/>
                </a:schemeClr>
              </a:solidFill>
              <a:ea typeface="メイリオ" panose="020B0604030504040204" pitchFamily="50" charset="-128"/>
            </a:endParaRPr>
          </a:p>
        </p:txBody>
      </p:sp>
      <p:sp>
        <p:nvSpPr>
          <p:cNvPr id="50" name="正方形/長方形 49">
            <a:extLst>
              <a:ext uri="{FF2B5EF4-FFF2-40B4-BE49-F238E27FC236}">
                <a16:creationId xmlns:a16="http://schemas.microsoft.com/office/drawing/2014/main" xmlns="" id="{AB9D8AF0-BB04-4F60-A66A-ED056B563579}"/>
              </a:ext>
            </a:extLst>
          </p:cNvPr>
          <p:cNvSpPr/>
          <p:nvPr/>
        </p:nvSpPr>
        <p:spPr>
          <a:xfrm>
            <a:off x="6166898" y="2224056"/>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4</a:t>
            </a:r>
            <a:endParaRPr kumimoji="1" lang="ja-JP" altLang="en-US" sz="3600" b="1" dirty="0">
              <a:solidFill>
                <a:schemeClr val="bg1"/>
              </a:solidFill>
              <a:ea typeface="メイリオ" panose="020B0604030504040204" pitchFamily="50" charset="-128"/>
            </a:endParaRPr>
          </a:p>
        </p:txBody>
      </p:sp>
      <p:sp>
        <p:nvSpPr>
          <p:cNvPr id="51" name="正方形/長方形 50">
            <a:extLst>
              <a:ext uri="{FF2B5EF4-FFF2-40B4-BE49-F238E27FC236}">
                <a16:creationId xmlns:a16="http://schemas.microsoft.com/office/drawing/2014/main" xmlns="" id="{883CF513-4181-4A8E-824D-2F51878C7362}"/>
              </a:ext>
            </a:extLst>
          </p:cNvPr>
          <p:cNvSpPr/>
          <p:nvPr/>
        </p:nvSpPr>
        <p:spPr>
          <a:xfrm>
            <a:off x="8047664" y="2224056"/>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bg2">
                    <a:lumMod val="25000"/>
                  </a:schemeClr>
                </a:solidFill>
                <a:ea typeface="メイリオ" panose="020B0604030504040204" pitchFamily="50" charset="-128"/>
              </a:rPr>
              <a:t>求める人物像</a:t>
            </a:r>
          </a:p>
        </p:txBody>
      </p:sp>
      <p:sp>
        <p:nvSpPr>
          <p:cNvPr id="52" name="正方形/長方形 51">
            <a:extLst>
              <a:ext uri="{FF2B5EF4-FFF2-40B4-BE49-F238E27FC236}">
                <a16:creationId xmlns:a16="http://schemas.microsoft.com/office/drawing/2014/main" xmlns="" id="{F8246228-485D-4364-B2DA-AFC53BD2AC5D}"/>
              </a:ext>
            </a:extLst>
          </p:cNvPr>
          <p:cNvSpPr/>
          <p:nvPr/>
        </p:nvSpPr>
        <p:spPr>
          <a:xfrm>
            <a:off x="6166898" y="3391808"/>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5</a:t>
            </a:r>
            <a:endParaRPr kumimoji="1" lang="ja-JP" altLang="en-US" sz="3600" b="1" dirty="0">
              <a:solidFill>
                <a:schemeClr val="bg1"/>
              </a:solidFill>
              <a:ea typeface="メイリオ" panose="020B0604030504040204" pitchFamily="50" charset="-128"/>
            </a:endParaRPr>
          </a:p>
        </p:txBody>
      </p:sp>
      <p:sp>
        <p:nvSpPr>
          <p:cNvPr id="53" name="正方形/長方形 52">
            <a:extLst>
              <a:ext uri="{FF2B5EF4-FFF2-40B4-BE49-F238E27FC236}">
                <a16:creationId xmlns:a16="http://schemas.microsoft.com/office/drawing/2014/main" xmlns="" id="{9F1DA5B0-372C-4C8E-8DD8-9BA7B8370DB5}"/>
              </a:ext>
            </a:extLst>
          </p:cNvPr>
          <p:cNvSpPr/>
          <p:nvPr/>
        </p:nvSpPr>
        <p:spPr>
          <a:xfrm>
            <a:off x="8047664" y="3391808"/>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000" b="1" dirty="0">
                <a:solidFill>
                  <a:schemeClr val="bg2">
                    <a:lumMod val="25000"/>
                  </a:schemeClr>
                </a:solidFill>
                <a:ea typeface="メイリオ" panose="020B0604030504040204" pitchFamily="50" charset="-128"/>
              </a:rPr>
              <a:t>福利厚生と各種制度</a:t>
            </a:r>
            <a:endParaRPr kumimoji="1" lang="ja-JP" altLang="en-US" sz="2000" b="1" dirty="0">
              <a:solidFill>
                <a:schemeClr val="bg2">
                  <a:lumMod val="25000"/>
                </a:schemeClr>
              </a:solidFill>
              <a:ea typeface="メイリオ" panose="020B0604030504040204" pitchFamily="50" charset="-128"/>
            </a:endParaRPr>
          </a:p>
        </p:txBody>
      </p:sp>
      <p:sp>
        <p:nvSpPr>
          <p:cNvPr id="54" name="正方形/長方形 53">
            <a:extLst>
              <a:ext uri="{FF2B5EF4-FFF2-40B4-BE49-F238E27FC236}">
                <a16:creationId xmlns:a16="http://schemas.microsoft.com/office/drawing/2014/main" xmlns="" id="{6BB5F12E-38B8-4FA2-8335-C641703AC7F8}"/>
              </a:ext>
            </a:extLst>
          </p:cNvPr>
          <p:cNvSpPr/>
          <p:nvPr/>
        </p:nvSpPr>
        <p:spPr>
          <a:xfrm>
            <a:off x="6166898" y="4580789"/>
            <a:ext cx="1872000" cy="902654"/>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a:solidFill>
                  <a:schemeClr val="bg1"/>
                </a:solidFill>
                <a:ea typeface="メイリオ" panose="020B0604030504040204" pitchFamily="50" charset="-128"/>
              </a:rPr>
              <a:t>6</a:t>
            </a:r>
            <a:endParaRPr kumimoji="1" lang="ja-JP" altLang="en-US" sz="3600" b="1" dirty="0">
              <a:solidFill>
                <a:schemeClr val="bg1"/>
              </a:solidFill>
              <a:ea typeface="メイリオ" panose="020B0604030504040204" pitchFamily="50" charset="-128"/>
            </a:endParaRPr>
          </a:p>
        </p:txBody>
      </p:sp>
      <p:sp>
        <p:nvSpPr>
          <p:cNvPr id="55" name="正方形/長方形 54">
            <a:extLst>
              <a:ext uri="{FF2B5EF4-FFF2-40B4-BE49-F238E27FC236}">
                <a16:creationId xmlns:a16="http://schemas.microsoft.com/office/drawing/2014/main" xmlns="" id="{D63F6A79-77C3-4549-9873-DB8241CDF538}"/>
              </a:ext>
            </a:extLst>
          </p:cNvPr>
          <p:cNvSpPr/>
          <p:nvPr/>
        </p:nvSpPr>
        <p:spPr>
          <a:xfrm>
            <a:off x="8047664" y="4580789"/>
            <a:ext cx="3348000" cy="902654"/>
          </a:xfrm>
          <a:prstGeom prst="rect">
            <a:avLst/>
          </a:prstGeom>
          <a:solidFill>
            <a:schemeClr val="bg1"/>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000" b="1" dirty="0">
                <a:solidFill>
                  <a:schemeClr val="bg2">
                    <a:lumMod val="25000"/>
                  </a:schemeClr>
                </a:solidFill>
                <a:ea typeface="メイリオ" panose="020B0604030504040204" pitchFamily="50" charset="-128"/>
              </a:rPr>
              <a:t>応募・</a:t>
            </a:r>
            <a:r>
              <a:rPr lang="ja-JP" altLang="en-US" sz="2000" b="1" dirty="0">
                <a:solidFill>
                  <a:schemeClr val="bg2">
                    <a:lumMod val="25000"/>
                  </a:schemeClr>
                </a:solidFill>
                <a:ea typeface="メイリオ" panose="020B0604030504040204" pitchFamily="50" charset="-128"/>
              </a:rPr>
              <a:t>選考</a:t>
            </a:r>
            <a:r>
              <a:rPr kumimoji="1" lang="ja-JP" altLang="en-US" sz="2000" b="1" dirty="0">
                <a:solidFill>
                  <a:schemeClr val="bg2">
                    <a:lumMod val="25000"/>
                  </a:schemeClr>
                </a:solidFill>
                <a:ea typeface="メイリオ" panose="020B0604030504040204" pitchFamily="50" charset="-128"/>
              </a:rPr>
              <a:t>の流れ</a:t>
            </a:r>
          </a:p>
        </p:txBody>
      </p:sp>
    </p:spTree>
    <p:extLst>
      <p:ext uri="{BB962C8B-B14F-4D97-AF65-F5344CB8AC3E}">
        <p14:creationId xmlns:p14="http://schemas.microsoft.com/office/powerpoint/2010/main" val="2631149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1A4000F-AD2D-470C-8629-12AB70D90F76}"/>
              </a:ext>
            </a:extLst>
          </p:cNvPr>
          <p:cNvSpPr>
            <a:spLocks noGrp="1"/>
          </p:cNvSpPr>
          <p:nvPr>
            <p:ph type="title"/>
          </p:nvPr>
        </p:nvSpPr>
        <p:spPr/>
        <p:txBody>
          <a:bodyPr/>
          <a:lstStyle/>
          <a:p>
            <a:r>
              <a:rPr kumimoji="1" lang="ja-JP" altLang="en-US" dirty="0"/>
              <a:t>国内営業の先輩</a:t>
            </a:r>
          </a:p>
        </p:txBody>
      </p:sp>
      <p:sp>
        <p:nvSpPr>
          <p:cNvPr id="4" name="スライド番号プレースホルダー 3">
            <a:extLst>
              <a:ext uri="{FF2B5EF4-FFF2-40B4-BE49-F238E27FC236}">
                <a16:creationId xmlns:a16="http://schemas.microsoft.com/office/drawing/2014/main" xmlns="" id="{D36E9DDB-0CB9-4D91-AABA-0644AD6F429F}"/>
              </a:ext>
            </a:extLst>
          </p:cNvPr>
          <p:cNvSpPr>
            <a:spLocks noGrp="1"/>
          </p:cNvSpPr>
          <p:nvPr>
            <p:ph type="sldNum" sz="quarter" idx="10"/>
          </p:nvPr>
        </p:nvSpPr>
        <p:spPr/>
        <p:txBody>
          <a:bodyPr/>
          <a:lstStyle/>
          <a:p>
            <a:pPr>
              <a:defRPr/>
            </a:pPr>
            <a:fld id="{E4E43706-5353-45E8-B5DB-F55CF393EFCC}" type="slidenum">
              <a:rPr lang="ja-JP" altLang="en-US" smtClean="0"/>
              <a:pPr>
                <a:defRPr/>
              </a:pPr>
              <a:t>20</a:t>
            </a:fld>
            <a:endParaRPr lang="ja-JP" altLang="en-US" dirty="0"/>
          </a:p>
        </p:txBody>
      </p:sp>
      <p:sp>
        <p:nvSpPr>
          <p:cNvPr id="5" name="フッター プレースホルダー 4">
            <a:extLst>
              <a:ext uri="{FF2B5EF4-FFF2-40B4-BE49-F238E27FC236}">
                <a16:creationId xmlns:a16="http://schemas.microsoft.com/office/drawing/2014/main" xmlns="" id="{62ED329D-2827-4B6E-A611-CCD941C99AF2}"/>
              </a:ext>
            </a:extLst>
          </p:cNvPr>
          <p:cNvSpPr>
            <a:spLocks noGrp="1"/>
          </p:cNvSpPr>
          <p:nvPr>
            <p:ph type="ftr" sz="quarter" idx="11"/>
          </p:nvPr>
        </p:nvSpPr>
        <p:spPr/>
        <p:txBody>
          <a:bodyPr/>
          <a:lstStyle/>
          <a:p>
            <a:pPr>
              <a:defRPr/>
            </a:pPr>
            <a:r>
              <a:rPr lang="ja-JP" altLang="en-US" dirty="0"/>
              <a:t>株式会社ビューポイント重工</a:t>
            </a:r>
          </a:p>
        </p:txBody>
      </p:sp>
      <p:pic>
        <p:nvPicPr>
          <p:cNvPr id="7" name="図プレースホルダー 6">
            <a:extLst>
              <a:ext uri="{FF2B5EF4-FFF2-40B4-BE49-F238E27FC236}">
                <a16:creationId xmlns:a16="http://schemas.microsoft.com/office/drawing/2014/main" xmlns="" id="{F71228D6-49D5-4ACB-8D34-1F7EE5396363}"/>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a:stretch>
            <a:fillRect/>
          </a:stretch>
        </p:blipFill>
        <p:spPr/>
      </p:pic>
      <p:sp>
        <p:nvSpPr>
          <p:cNvPr id="8" name="テキスト ボックス 7">
            <a:extLst>
              <a:ext uri="{FF2B5EF4-FFF2-40B4-BE49-F238E27FC236}">
                <a16:creationId xmlns:a16="http://schemas.microsoft.com/office/drawing/2014/main" xmlns="" id="{95D945EA-D522-422E-BED8-538BB71CD090}"/>
              </a:ext>
            </a:extLst>
          </p:cNvPr>
          <p:cNvSpPr txBox="1"/>
          <p:nvPr/>
        </p:nvSpPr>
        <p:spPr>
          <a:xfrm>
            <a:off x="676693" y="4474563"/>
            <a:ext cx="2492990"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2008</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法政大学経済学部卒業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国内営業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xmlns="" id="{4009DFFA-CB32-42F0-9CBD-2409820D494E}"/>
              </a:ext>
            </a:extLst>
          </p:cNvPr>
          <p:cNvSpPr txBox="1"/>
          <p:nvPr/>
        </p:nvSpPr>
        <p:spPr>
          <a:xfrm>
            <a:off x="4880276" y="1275413"/>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2933957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1A4000F-AD2D-470C-8629-12AB70D90F76}"/>
              </a:ext>
            </a:extLst>
          </p:cNvPr>
          <p:cNvSpPr>
            <a:spLocks noGrp="1"/>
          </p:cNvSpPr>
          <p:nvPr>
            <p:ph type="title"/>
          </p:nvPr>
        </p:nvSpPr>
        <p:spPr/>
        <p:txBody>
          <a:bodyPr/>
          <a:lstStyle/>
          <a:p>
            <a:r>
              <a:rPr lang="ja-JP" altLang="en-US" dirty="0"/>
              <a:t>海外</a:t>
            </a:r>
            <a:r>
              <a:rPr kumimoji="1" lang="ja-JP" altLang="en-US" dirty="0"/>
              <a:t>営業の先輩</a:t>
            </a:r>
          </a:p>
        </p:txBody>
      </p:sp>
      <p:sp>
        <p:nvSpPr>
          <p:cNvPr id="4" name="スライド番号プレースホルダー 3">
            <a:extLst>
              <a:ext uri="{FF2B5EF4-FFF2-40B4-BE49-F238E27FC236}">
                <a16:creationId xmlns:a16="http://schemas.microsoft.com/office/drawing/2014/main" xmlns="" id="{D36E9DDB-0CB9-4D91-AABA-0644AD6F429F}"/>
              </a:ext>
            </a:extLst>
          </p:cNvPr>
          <p:cNvSpPr>
            <a:spLocks noGrp="1"/>
          </p:cNvSpPr>
          <p:nvPr>
            <p:ph type="sldNum" sz="quarter" idx="10"/>
          </p:nvPr>
        </p:nvSpPr>
        <p:spPr/>
        <p:txBody>
          <a:bodyPr/>
          <a:lstStyle/>
          <a:p>
            <a:pPr>
              <a:defRPr/>
            </a:pPr>
            <a:fld id="{E4E43706-5353-45E8-B5DB-F55CF393EFCC}" type="slidenum">
              <a:rPr lang="ja-JP" altLang="en-US" smtClean="0"/>
              <a:pPr>
                <a:defRPr/>
              </a:pPr>
              <a:t>21</a:t>
            </a:fld>
            <a:endParaRPr lang="ja-JP" altLang="en-US" dirty="0"/>
          </a:p>
        </p:txBody>
      </p:sp>
      <p:sp>
        <p:nvSpPr>
          <p:cNvPr id="5" name="フッター プレースホルダー 4">
            <a:extLst>
              <a:ext uri="{FF2B5EF4-FFF2-40B4-BE49-F238E27FC236}">
                <a16:creationId xmlns:a16="http://schemas.microsoft.com/office/drawing/2014/main" xmlns="" id="{62ED329D-2827-4B6E-A611-CCD941C99AF2}"/>
              </a:ext>
            </a:extLst>
          </p:cNvPr>
          <p:cNvSpPr>
            <a:spLocks noGrp="1"/>
          </p:cNvSpPr>
          <p:nvPr>
            <p:ph type="ftr" sz="quarter" idx="11"/>
          </p:nvPr>
        </p:nvSpPr>
        <p:spPr/>
        <p:txBody>
          <a:bodyPr/>
          <a:lstStyle/>
          <a:p>
            <a:pPr>
              <a:defRPr/>
            </a:pPr>
            <a:r>
              <a:rPr lang="ja-JP" altLang="en-US" dirty="0"/>
              <a:t>株式会社ビューポイント重工</a:t>
            </a:r>
          </a:p>
        </p:txBody>
      </p:sp>
      <p:pic>
        <p:nvPicPr>
          <p:cNvPr id="11" name="図プレースホルダー 10">
            <a:extLst>
              <a:ext uri="{FF2B5EF4-FFF2-40B4-BE49-F238E27FC236}">
                <a16:creationId xmlns:a16="http://schemas.microsoft.com/office/drawing/2014/main" xmlns="" id="{500F5A55-BD68-4543-A7F1-54B0F5BD49CB}"/>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117" b="117"/>
          <a:stretch>
            <a:fillRect/>
          </a:stretch>
        </p:blipFill>
        <p:spPr/>
      </p:pic>
      <p:sp>
        <p:nvSpPr>
          <p:cNvPr id="8" name="テキスト ボックス 7">
            <a:extLst>
              <a:ext uri="{FF2B5EF4-FFF2-40B4-BE49-F238E27FC236}">
                <a16:creationId xmlns:a16="http://schemas.microsoft.com/office/drawing/2014/main" xmlns="" id="{95D945EA-D522-422E-BED8-538BB71CD090}"/>
              </a:ext>
            </a:extLst>
          </p:cNvPr>
          <p:cNvSpPr txBox="1"/>
          <p:nvPr/>
        </p:nvSpPr>
        <p:spPr>
          <a:xfrm>
            <a:off x="676693" y="4474563"/>
            <a:ext cx="2492990"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2005</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明治</a:t>
            </a:r>
            <a:r>
              <a:rPr kumimoji="1" lang="ja-JP" altLang="en-US" dirty="0">
                <a:latin typeface="メイリオ" panose="020B0604030504040204" pitchFamily="50" charset="-128"/>
                <a:ea typeface="メイリオ" panose="020B0604030504040204" pitchFamily="50" charset="-128"/>
              </a:rPr>
              <a:t>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海外営業</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xmlns="" id="{4009DFFA-CB32-42F0-9CBD-2409820D494E}"/>
              </a:ext>
            </a:extLst>
          </p:cNvPr>
          <p:cNvSpPr txBox="1"/>
          <p:nvPr/>
        </p:nvSpPr>
        <p:spPr>
          <a:xfrm>
            <a:off x="4880276" y="1275413"/>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921974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1A4000F-AD2D-470C-8629-12AB70D90F76}"/>
              </a:ext>
            </a:extLst>
          </p:cNvPr>
          <p:cNvSpPr>
            <a:spLocks noGrp="1"/>
          </p:cNvSpPr>
          <p:nvPr>
            <p:ph type="title"/>
          </p:nvPr>
        </p:nvSpPr>
        <p:spPr/>
        <p:txBody>
          <a:bodyPr/>
          <a:lstStyle/>
          <a:p>
            <a:r>
              <a:rPr lang="ja-JP" altLang="en-US" dirty="0"/>
              <a:t>経営企画</a:t>
            </a:r>
            <a:r>
              <a:rPr kumimoji="1" lang="ja-JP" altLang="en-US" dirty="0"/>
              <a:t>の先輩</a:t>
            </a:r>
          </a:p>
        </p:txBody>
      </p:sp>
      <p:sp>
        <p:nvSpPr>
          <p:cNvPr id="4" name="スライド番号プレースホルダー 3">
            <a:extLst>
              <a:ext uri="{FF2B5EF4-FFF2-40B4-BE49-F238E27FC236}">
                <a16:creationId xmlns:a16="http://schemas.microsoft.com/office/drawing/2014/main" xmlns="" id="{D36E9DDB-0CB9-4D91-AABA-0644AD6F429F}"/>
              </a:ext>
            </a:extLst>
          </p:cNvPr>
          <p:cNvSpPr>
            <a:spLocks noGrp="1"/>
          </p:cNvSpPr>
          <p:nvPr>
            <p:ph type="sldNum" sz="quarter" idx="10"/>
          </p:nvPr>
        </p:nvSpPr>
        <p:spPr/>
        <p:txBody>
          <a:bodyPr/>
          <a:lstStyle/>
          <a:p>
            <a:pPr>
              <a:defRPr/>
            </a:pPr>
            <a:fld id="{E4E43706-5353-45E8-B5DB-F55CF393EFCC}" type="slidenum">
              <a:rPr lang="ja-JP" altLang="en-US" smtClean="0"/>
              <a:pPr>
                <a:defRPr/>
              </a:pPr>
              <a:t>22</a:t>
            </a:fld>
            <a:endParaRPr lang="ja-JP" altLang="en-US" dirty="0"/>
          </a:p>
        </p:txBody>
      </p:sp>
      <p:sp>
        <p:nvSpPr>
          <p:cNvPr id="5" name="フッター プレースホルダー 4">
            <a:extLst>
              <a:ext uri="{FF2B5EF4-FFF2-40B4-BE49-F238E27FC236}">
                <a16:creationId xmlns:a16="http://schemas.microsoft.com/office/drawing/2014/main" xmlns="" id="{62ED329D-2827-4B6E-A611-CCD941C99AF2}"/>
              </a:ext>
            </a:extLst>
          </p:cNvPr>
          <p:cNvSpPr>
            <a:spLocks noGrp="1"/>
          </p:cNvSpPr>
          <p:nvPr>
            <p:ph type="ftr" sz="quarter" idx="11"/>
          </p:nvPr>
        </p:nvSpPr>
        <p:spPr/>
        <p:txBody>
          <a:bodyPr/>
          <a:lstStyle/>
          <a:p>
            <a:pPr>
              <a:defRPr/>
            </a:pPr>
            <a:r>
              <a:rPr lang="ja-JP" altLang="en-US" dirty="0"/>
              <a:t>株式会社ビューポイント重工</a:t>
            </a:r>
          </a:p>
        </p:txBody>
      </p:sp>
      <p:pic>
        <p:nvPicPr>
          <p:cNvPr id="11" name="図プレースホルダー 10">
            <a:extLst>
              <a:ext uri="{FF2B5EF4-FFF2-40B4-BE49-F238E27FC236}">
                <a16:creationId xmlns:a16="http://schemas.microsoft.com/office/drawing/2014/main" xmlns="" id="{127F831D-EC70-4097-98F1-BC9BB374BB9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 r="1"/>
          <a:stretch>
            <a:fillRect/>
          </a:stretch>
        </p:blipFill>
        <p:spPr/>
      </p:pic>
      <p:sp>
        <p:nvSpPr>
          <p:cNvPr id="8" name="テキスト ボックス 7">
            <a:extLst>
              <a:ext uri="{FF2B5EF4-FFF2-40B4-BE49-F238E27FC236}">
                <a16:creationId xmlns:a16="http://schemas.microsoft.com/office/drawing/2014/main" xmlns="" id="{95D945EA-D522-422E-BED8-538BB71CD090}"/>
              </a:ext>
            </a:extLst>
          </p:cNvPr>
          <p:cNvSpPr txBox="1"/>
          <p:nvPr/>
        </p:nvSpPr>
        <p:spPr>
          <a:xfrm>
            <a:off x="676693" y="4474563"/>
            <a:ext cx="2954655"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2009</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横浜国立</a:t>
            </a:r>
            <a:r>
              <a:rPr kumimoji="1" lang="ja-JP" altLang="en-US" dirty="0">
                <a:latin typeface="メイリオ" panose="020B0604030504040204" pitchFamily="50" charset="-128"/>
                <a:ea typeface="メイリオ" panose="020B0604030504040204" pitchFamily="50" charset="-128"/>
              </a:rPr>
              <a:t>大学経済学部卒業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経営企画</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xmlns="" id="{4009DFFA-CB32-42F0-9CBD-2409820D494E}"/>
              </a:ext>
            </a:extLst>
          </p:cNvPr>
          <p:cNvSpPr txBox="1"/>
          <p:nvPr/>
        </p:nvSpPr>
        <p:spPr>
          <a:xfrm>
            <a:off x="4880276" y="1275413"/>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843671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1A4000F-AD2D-470C-8629-12AB70D90F76}"/>
              </a:ext>
            </a:extLst>
          </p:cNvPr>
          <p:cNvSpPr>
            <a:spLocks noGrp="1"/>
          </p:cNvSpPr>
          <p:nvPr>
            <p:ph type="title"/>
          </p:nvPr>
        </p:nvSpPr>
        <p:spPr/>
        <p:txBody>
          <a:bodyPr/>
          <a:lstStyle/>
          <a:p>
            <a:r>
              <a:rPr lang="ja-JP" altLang="en-US" dirty="0"/>
              <a:t>設計開発</a:t>
            </a:r>
            <a:r>
              <a:rPr kumimoji="1" lang="ja-JP" altLang="en-US" dirty="0"/>
              <a:t>の先輩</a:t>
            </a:r>
          </a:p>
        </p:txBody>
      </p:sp>
      <p:sp>
        <p:nvSpPr>
          <p:cNvPr id="4" name="スライド番号プレースホルダー 3">
            <a:extLst>
              <a:ext uri="{FF2B5EF4-FFF2-40B4-BE49-F238E27FC236}">
                <a16:creationId xmlns:a16="http://schemas.microsoft.com/office/drawing/2014/main" xmlns="" id="{D36E9DDB-0CB9-4D91-AABA-0644AD6F429F}"/>
              </a:ext>
            </a:extLst>
          </p:cNvPr>
          <p:cNvSpPr>
            <a:spLocks noGrp="1"/>
          </p:cNvSpPr>
          <p:nvPr>
            <p:ph type="sldNum" sz="quarter" idx="10"/>
          </p:nvPr>
        </p:nvSpPr>
        <p:spPr/>
        <p:txBody>
          <a:bodyPr/>
          <a:lstStyle/>
          <a:p>
            <a:pPr>
              <a:defRPr/>
            </a:pPr>
            <a:fld id="{E4E43706-5353-45E8-B5DB-F55CF393EFCC}" type="slidenum">
              <a:rPr lang="ja-JP" altLang="en-US" smtClean="0"/>
              <a:pPr>
                <a:defRPr/>
              </a:pPr>
              <a:t>23</a:t>
            </a:fld>
            <a:endParaRPr lang="ja-JP" altLang="en-US" dirty="0"/>
          </a:p>
        </p:txBody>
      </p:sp>
      <p:sp>
        <p:nvSpPr>
          <p:cNvPr id="5" name="フッター プレースホルダー 4">
            <a:extLst>
              <a:ext uri="{FF2B5EF4-FFF2-40B4-BE49-F238E27FC236}">
                <a16:creationId xmlns:a16="http://schemas.microsoft.com/office/drawing/2014/main" xmlns="" id="{62ED329D-2827-4B6E-A611-CCD941C99AF2}"/>
              </a:ext>
            </a:extLst>
          </p:cNvPr>
          <p:cNvSpPr>
            <a:spLocks noGrp="1"/>
          </p:cNvSpPr>
          <p:nvPr>
            <p:ph type="ftr" sz="quarter" idx="11"/>
          </p:nvPr>
        </p:nvSpPr>
        <p:spPr/>
        <p:txBody>
          <a:bodyPr/>
          <a:lstStyle/>
          <a:p>
            <a:pPr>
              <a:defRPr/>
            </a:pPr>
            <a:r>
              <a:rPr lang="ja-JP" altLang="en-US" dirty="0"/>
              <a:t>株式会社ビューポイント重工</a:t>
            </a:r>
          </a:p>
        </p:txBody>
      </p:sp>
      <p:pic>
        <p:nvPicPr>
          <p:cNvPr id="11" name="図プレースホルダー 10">
            <a:extLst>
              <a:ext uri="{FF2B5EF4-FFF2-40B4-BE49-F238E27FC236}">
                <a16:creationId xmlns:a16="http://schemas.microsoft.com/office/drawing/2014/main" xmlns="" id="{BCE5710D-4B73-4787-9658-31E0164089EE}"/>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 r="1"/>
          <a:stretch>
            <a:fillRect/>
          </a:stretch>
        </p:blipFill>
        <p:spPr/>
      </p:pic>
      <p:sp>
        <p:nvSpPr>
          <p:cNvPr id="8" name="テキスト ボックス 7">
            <a:extLst>
              <a:ext uri="{FF2B5EF4-FFF2-40B4-BE49-F238E27FC236}">
                <a16:creationId xmlns:a16="http://schemas.microsoft.com/office/drawing/2014/main" xmlns="" id="{95D945EA-D522-422E-BED8-538BB71CD090}"/>
              </a:ext>
            </a:extLst>
          </p:cNvPr>
          <p:cNvSpPr txBox="1"/>
          <p:nvPr/>
        </p:nvSpPr>
        <p:spPr>
          <a:xfrm>
            <a:off x="676693" y="4474563"/>
            <a:ext cx="3877985" cy="1723549"/>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2011</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芝浦工業</a:t>
            </a:r>
            <a:r>
              <a:rPr kumimoji="1" lang="ja-JP" altLang="en-US" dirty="0">
                <a:latin typeface="メイリオ" panose="020B0604030504040204" pitchFamily="50" charset="-128"/>
                <a:ea typeface="メイリオ" panose="020B0604030504040204" pitchFamily="50" charset="-128"/>
              </a:rPr>
              <a:t>大学工学部電気工学科卒業</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設計開発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xmlns="" id="{4009DFFA-CB32-42F0-9CBD-2409820D494E}"/>
              </a:ext>
            </a:extLst>
          </p:cNvPr>
          <p:cNvSpPr txBox="1"/>
          <p:nvPr/>
        </p:nvSpPr>
        <p:spPr>
          <a:xfrm>
            <a:off x="4880276" y="1275413"/>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1281612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1A4000F-AD2D-470C-8629-12AB70D90F76}"/>
              </a:ext>
            </a:extLst>
          </p:cNvPr>
          <p:cNvSpPr>
            <a:spLocks noGrp="1"/>
          </p:cNvSpPr>
          <p:nvPr>
            <p:ph type="title"/>
          </p:nvPr>
        </p:nvSpPr>
        <p:spPr/>
        <p:txBody>
          <a:bodyPr/>
          <a:lstStyle/>
          <a:p>
            <a:r>
              <a:rPr lang="ja-JP" altLang="en-US" dirty="0"/>
              <a:t>ファームウェア開発</a:t>
            </a:r>
            <a:r>
              <a:rPr kumimoji="1" lang="ja-JP" altLang="en-US" dirty="0"/>
              <a:t>の先輩</a:t>
            </a:r>
          </a:p>
        </p:txBody>
      </p:sp>
      <p:sp>
        <p:nvSpPr>
          <p:cNvPr id="4" name="スライド番号プレースホルダー 3">
            <a:extLst>
              <a:ext uri="{FF2B5EF4-FFF2-40B4-BE49-F238E27FC236}">
                <a16:creationId xmlns:a16="http://schemas.microsoft.com/office/drawing/2014/main" xmlns="" id="{D36E9DDB-0CB9-4D91-AABA-0644AD6F429F}"/>
              </a:ext>
            </a:extLst>
          </p:cNvPr>
          <p:cNvSpPr>
            <a:spLocks noGrp="1"/>
          </p:cNvSpPr>
          <p:nvPr>
            <p:ph type="sldNum" sz="quarter" idx="10"/>
          </p:nvPr>
        </p:nvSpPr>
        <p:spPr/>
        <p:txBody>
          <a:bodyPr/>
          <a:lstStyle/>
          <a:p>
            <a:pPr>
              <a:defRPr/>
            </a:pPr>
            <a:fld id="{E4E43706-5353-45E8-B5DB-F55CF393EFCC}" type="slidenum">
              <a:rPr lang="ja-JP" altLang="en-US" smtClean="0"/>
              <a:pPr>
                <a:defRPr/>
              </a:pPr>
              <a:t>24</a:t>
            </a:fld>
            <a:endParaRPr lang="ja-JP" altLang="en-US" dirty="0"/>
          </a:p>
        </p:txBody>
      </p:sp>
      <p:sp>
        <p:nvSpPr>
          <p:cNvPr id="5" name="フッター プレースホルダー 4">
            <a:extLst>
              <a:ext uri="{FF2B5EF4-FFF2-40B4-BE49-F238E27FC236}">
                <a16:creationId xmlns:a16="http://schemas.microsoft.com/office/drawing/2014/main" xmlns="" id="{62ED329D-2827-4B6E-A611-CCD941C99AF2}"/>
              </a:ext>
            </a:extLst>
          </p:cNvPr>
          <p:cNvSpPr>
            <a:spLocks noGrp="1"/>
          </p:cNvSpPr>
          <p:nvPr>
            <p:ph type="ftr" sz="quarter" idx="11"/>
          </p:nvPr>
        </p:nvSpPr>
        <p:spPr/>
        <p:txBody>
          <a:bodyPr/>
          <a:lstStyle/>
          <a:p>
            <a:pPr>
              <a:defRPr/>
            </a:pPr>
            <a:r>
              <a:rPr lang="ja-JP" altLang="en-US" dirty="0"/>
              <a:t>株式会社ビューポイント重工</a:t>
            </a:r>
          </a:p>
        </p:txBody>
      </p:sp>
      <p:pic>
        <p:nvPicPr>
          <p:cNvPr id="11" name="図プレースホルダー 10">
            <a:extLst>
              <a:ext uri="{FF2B5EF4-FFF2-40B4-BE49-F238E27FC236}">
                <a16:creationId xmlns:a16="http://schemas.microsoft.com/office/drawing/2014/main" xmlns="" id="{5284D1BA-3E91-413C-9342-1FB2BA8AE17D}"/>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58" r="158"/>
          <a:stretch>
            <a:fillRect/>
          </a:stretch>
        </p:blipFill>
        <p:spPr/>
      </p:pic>
      <p:sp>
        <p:nvSpPr>
          <p:cNvPr id="8" name="テキスト ボックス 7">
            <a:extLst>
              <a:ext uri="{FF2B5EF4-FFF2-40B4-BE49-F238E27FC236}">
                <a16:creationId xmlns:a16="http://schemas.microsoft.com/office/drawing/2014/main" xmlns="" id="{95D945EA-D522-422E-BED8-538BB71CD090}"/>
              </a:ext>
            </a:extLst>
          </p:cNvPr>
          <p:cNvSpPr txBox="1"/>
          <p:nvPr/>
        </p:nvSpPr>
        <p:spPr>
          <a:xfrm>
            <a:off x="676693" y="4474563"/>
            <a:ext cx="2954655" cy="2000548"/>
          </a:xfrm>
          <a:prstGeom prst="rect">
            <a:avLst/>
          </a:prstGeom>
          <a:noFill/>
        </p:spPr>
        <p:txBody>
          <a:bodyPr wrap="none" rtlCol="0">
            <a:spAutoFit/>
          </a:bodyPr>
          <a:lstStyle/>
          <a:p>
            <a:r>
              <a:rPr kumimoji="1" lang="en-US" altLang="ja-JP" sz="2400" dirty="0">
                <a:latin typeface="Arial Black" panose="020B0A04020102020204" pitchFamily="34" charset="0"/>
                <a:ea typeface="メイリオ" panose="020B0604030504040204" pitchFamily="50" charset="-128"/>
              </a:rPr>
              <a:t>2011</a:t>
            </a:r>
            <a:r>
              <a:rPr kumimoji="1" lang="ja-JP" altLang="en-US" sz="2400" dirty="0">
                <a:latin typeface="Arial Black" panose="020B0A04020102020204" pitchFamily="34" charset="0"/>
                <a:ea typeface="メイリオ" panose="020B0604030504040204" pitchFamily="50" charset="-128"/>
              </a:rPr>
              <a:t>年</a:t>
            </a:r>
            <a:r>
              <a:rPr kumimoji="1" lang="en-US" altLang="ja-JP" sz="2400" dirty="0">
                <a:latin typeface="Arial Black" panose="020B0A04020102020204" pitchFamily="34" charset="0"/>
                <a:ea typeface="メイリオ" panose="020B0604030504040204" pitchFamily="50" charset="-128"/>
              </a:rPr>
              <a:t>4</a:t>
            </a:r>
            <a:r>
              <a:rPr kumimoji="1" lang="ja-JP" altLang="en-US" sz="2400" dirty="0">
                <a:latin typeface="Arial Black" panose="020B0A04020102020204" pitchFamily="34" charset="0"/>
                <a:ea typeface="メイリオ" panose="020B0604030504040204" pitchFamily="50" charset="-128"/>
              </a:rPr>
              <a:t>月入社</a:t>
            </a:r>
            <a:endParaRPr kumimoji="1" lang="en-US" altLang="ja-JP" sz="2400" dirty="0">
              <a:latin typeface="Arial Black" panose="020B0A04020102020204" pitchFamily="34" charset="0"/>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rPr>
              <a:t>電気通信</a:t>
            </a:r>
            <a:r>
              <a:rPr kumimoji="1" lang="ja-JP" altLang="en-US" dirty="0">
                <a:latin typeface="メイリオ" panose="020B0604030504040204" pitchFamily="50" charset="-128"/>
                <a:ea typeface="メイリオ" panose="020B0604030504040204" pitchFamily="50" charset="-128"/>
              </a:rPr>
              <a:t>大学大学院</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情報理工学研究科了</a:t>
            </a:r>
            <a:endParaRPr kumimoji="1" lang="en-US" altLang="ja-JP"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ファームウェア開発</a:t>
            </a:r>
            <a:endParaRPr lang="en-US" altLang="ja-JP" sz="2400" dirty="0">
              <a:latin typeface="メイリオ" panose="020B0604030504040204" pitchFamily="50" charset="-128"/>
              <a:ea typeface="メイリオ" panose="020B0604030504040204" pitchFamily="50" charset="-128"/>
            </a:endParaRPr>
          </a:p>
          <a:p>
            <a:r>
              <a:rPr kumimoji="1" lang="en-US" altLang="ja-JP" sz="4000" dirty="0">
                <a:latin typeface="メイリオ" panose="020B0604030504040204" pitchFamily="50" charset="-128"/>
                <a:ea typeface="メイリオ" panose="020B0604030504040204" pitchFamily="50" charset="-128"/>
              </a:rPr>
              <a:t>OO </a:t>
            </a:r>
            <a:r>
              <a:rPr kumimoji="1" lang="en-US" altLang="ja-JP" sz="4000" dirty="0" err="1">
                <a:latin typeface="メイリオ" panose="020B0604030504040204" pitchFamily="50" charset="-128"/>
                <a:ea typeface="メイリオ" panose="020B0604030504040204" pitchFamily="50" charset="-128"/>
              </a:rPr>
              <a:t>OO</a:t>
            </a:r>
            <a:endParaRPr kumimoji="1" lang="ja-JP" altLang="en-US" sz="4000" dirty="0">
              <a:latin typeface="メイリオ" panose="020B0604030504040204" pitchFamily="50" charset="-128"/>
              <a:ea typeface="メイリオ" panose="020B0604030504040204" pitchFamily="50" charset="-128"/>
            </a:endParaRPr>
          </a:p>
        </p:txBody>
      </p:sp>
      <p:sp>
        <p:nvSpPr>
          <p:cNvPr id="9" name="テキスト ボックス 8">
            <a:extLst>
              <a:ext uri="{FF2B5EF4-FFF2-40B4-BE49-F238E27FC236}">
                <a16:creationId xmlns:a16="http://schemas.microsoft.com/office/drawing/2014/main" xmlns="" id="{4009DFFA-CB32-42F0-9CBD-2409820D494E}"/>
              </a:ext>
            </a:extLst>
          </p:cNvPr>
          <p:cNvSpPr txBox="1"/>
          <p:nvPr/>
        </p:nvSpPr>
        <p:spPr>
          <a:xfrm>
            <a:off x="4880276" y="1275413"/>
            <a:ext cx="6976621" cy="5016758"/>
          </a:xfrm>
          <a:prstGeom prst="rect">
            <a:avLst/>
          </a:prstGeom>
          <a:noFill/>
        </p:spPr>
        <p:txBody>
          <a:bodyPr wrap="square" rtlCol="0">
            <a:spAutoFit/>
          </a:bodyPr>
          <a:lstStyle/>
          <a:p>
            <a:r>
              <a:rPr kumimoji="1" lang="ja-JP" altLang="en-US" sz="2000" b="1" dirty="0">
                <a:latin typeface="メイリオ" panose="020B0604030504040204" pitchFamily="50" charset="-128"/>
                <a:ea typeface="メイリオ" panose="020B0604030504040204" pitchFamily="50" charset="-128"/>
              </a:rPr>
              <a:t>入社動機</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a:t>
            </a:r>
            <a:endParaRPr kumimoji="1" lang="en-US" altLang="ja-JP" sz="2000" dirty="0">
              <a:latin typeface="メイリオ" panose="020B0604030504040204" pitchFamily="50" charset="-128"/>
              <a:ea typeface="メイリオ" panose="020B0604030504040204" pitchFamily="50" charset="-128"/>
            </a:endParaRPr>
          </a:p>
          <a:p>
            <a:endParaRPr kumimoji="1" lang="en-US" altLang="ja-JP" sz="2000" b="1" dirty="0">
              <a:latin typeface="メイリオ" panose="020B0604030504040204" pitchFamily="50" charset="-128"/>
              <a:ea typeface="メイリオ" panose="020B0604030504040204" pitchFamily="50" charset="-128"/>
            </a:endParaRPr>
          </a:p>
          <a:p>
            <a:r>
              <a:rPr kumimoji="1" lang="ja-JP" altLang="en-US" sz="2000" b="1" dirty="0">
                <a:latin typeface="メイリオ" panose="020B0604030504040204" pitchFamily="50" charset="-128"/>
                <a:ea typeface="メイリオ" panose="020B0604030504040204" pitchFamily="50" charset="-128"/>
              </a:rPr>
              <a:t>仕事内容</a:t>
            </a:r>
            <a:endParaRPr kumimoji="1"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a:t>
            </a:r>
          </a:p>
          <a:p>
            <a:endParaRPr lang="en-US" altLang="ja-JP" sz="2000" b="1" dirty="0">
              <a:latin typeface="メイリオ" panose="020B0604030504040204" pitchFamily="50" charset="-128"/>
              <a:ea typeface="メイリオ" panose="020B0604030504040204" pitchFamily="50" charset="-128"/>
            </a:endParaRPr>
          </a:p>
          <a:p>
            <a:r>
              <a:rPr lang="ja-JP" altLang="en-US" sz="2000" b="1" dirty="0">
                <a:latin typeface="メイリオ" panose="020B0604030504040204" pitchFamily="50" charset="-128"/>
                <a:ea typeface="メイリオ" panose="020B0604030504040204" pitchFamily="50" charset="-128"/>
              </a:rPr>
              <a:t>ヤリガイ</a:t>
            </a:r>
            <a:endParaRPr lang="en-US" altLang="ja-JP" sz="2000" b="1" dirty="0">
              <a:latin typeface="メイリオ" panose="020B0604030504040204" pitchFamily="50" charset="-128"/>
              <a:ea typeface="メイリオ" panose="020B0604030504040204" pitchFamily="50" charset="-128"/>
            </a:endParaRPr>
          </a:p>
          <a:p>
            <a:r>
              <a:rPr lang="en-US" altLang="ja-JP" sz="2000" dirty="0">
                <a:latin typeface="メイリオ" panose="020B0604030504040204" pitchFamily="50" charset="-128"/>
                <a:ea typeface="メイリオ" panose="020B0604030504040204" pitchFamily="50" charset="-128"/>
              </a:rPr>
              <a:t>OOOOOOOOOOOOOOOOOOOOOOOOOOOOOOOOOOOOOOOOOOOOOOOOOOOOOOOOOOOOOOOOOOOOOOOOOOOOOOOOOOOOOOOOOOOOOOOOOOOOOOOOOOOOOOOOOOOOOOOOOOOOOOOOOOO</a:t>
            </a:r>
          </a:p>
        </p:txBody>
      </p:sp>
    </p:spTree>
    <p:extLst>
      <p:ext uri="{BB962C8B-B14F-4D97-AF65-F5344CB8AC3E}">
        <p14:creationId xmlns:p14="http://schemas.microsoft.com/office/powerpoint/2010/main" val="34110759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lang="en-US" altLang="ja-JP" dirty="0"/>
              <a:t>4</a:t>
            </a:r>
            <a:r>
              <a:rPr kumimoji="1" lang="en-US" altLang="ja-JP" dirty="0"/>
              <a:t>.</a:t>
            </a:r>
            <a:r>
              <a:rPr lang="ja-JP" altLang="en-US" dirty="0"/>
              <a:t>求める人物像</a:t>
            </a:r>
            <a:endParaRPr kumimoji="1" lang="ja-JP" altLang="en-US" dirty="0"/>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15909871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求める人物像</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26</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正方形/長方形 4">
            <a:extLst>
              <a:ext uri="{FF2B5EF4-FFF2-40B4-BE49-F238E27FC236}">
                <a16:creationId xmlns:a16="http://schemas.microsoft.com/office/drawing/2014/main" xmlns="" id="{F099BDAA-BCA9-45B7-B99D-F42A839AD231}"/>
              </a:ext>
            </a:extLst>
          </p:cNvPr>
          <p:cNvSpPr/>
          <p:nvPr/>
        </p:nvSpPr>
        <p:spPr>
          <a:xfrm>
            <a:off x="1016186" y="1967671"/>
            <a:ext cx="10175630" cy="3193182"/>
          </a:xfrm>
          <a:prstGeom prst="rect">
            <a:avLst/>
          </a:prstGeom>
        </p:spPr>
        <p:txBody>
          <a:bodyPr wrap="square">
            <a:spAutoFit/>
          </a:bodyPr>
          <a:lstStyle/>
          <a:p>
            <a:pPr marL="285750" indent="-285750">
              <a:lnSpc>
                <a:spcPct val="200000"/>
              </a:lnSpc>
              <a:buFont typeface="Wingdings" panose="05000000000000000000" pitchFamily="2" charset="2"/>
              <a:buChar char="Ø"/>
            </a:pPr>
            <a:r>
              <a:rPr lang="ja-JP" altLang="en-US" sz="2600" dirty="0">
                <a:solidFill>
                  <a:schemeClr val="tx1">
                    <a:lumMod val="85000"/>
                    <a:lumOff val="15000"/>
                  </a:schemeClr>
                </a:solidFill>
                <a:latin typeface="メイリオ" panose="020B0604030504040204" pitchFamily="50" charset="-128"/>
                <a:ea typeface="メイリオ" panose="020B0604030504040204" pitchFamily="50" charset="-128"/>
              </a:rPr>
              <a:t>当事者意識を持ち、強い意志で物事に取り組める人</a:t>
            </a:r>
          </a:p>
          <a:p>
            <a:pPr marL="285750" indent="-285750">
              <a:lnSpc>
                <a:spcPct val="200000"/>
              </a:lnSpc>
              <a:buFont typeface="Wingdings" panose="05000000000000000000" pitchFamily="2" charset="2"/>
              <a:buChar char="Ø"/>
            </a:pPr>
            <a:r>
              <a:rPr lang="ja-JP" altLang="en-US" sz="2600" dirty="0">
                <a:solidFill>
                  <a:schemeClr val="tx1">
                    <a:lumMod val="85000"/>
                    <a:lumOff val="15000"/>
                  </a:schemeClr>
                </a:solidFill>
                <a:latin typeface="メイリオ" panose="020B0604030504040204" pitchFamily="50" charset="-128"/>
                <a:ea typeface="メイリオ" panose="020B0604030504040204" pitchFamily="50" charset="-128"/>
              </a:rPr>
              <a:t>あきらめずに、最後まで考え抜き仕事をやり遂げる人</a:t>
            </a:r>
          </a:p>
          <a:p>
            <a:pPr marL="285750" indent="-285750">
              <a:lnSpc>
                <a:spcPct val="200000"/>
              </a:lnSpc>
              <a:buFont typeface="Wingdings" panose="05000000000000000000" pitchFamily="2" charset="2"/>
              <a:buChar char="Ø"/>
            </a:pPr>
            <a:r>
              <a:rPr lang="ja-JP" altLang="en-US" sz="2600" dirty="0">
                <a:solidFill>
                  <a:schemeClr val="tx1">
                    <a:lumMod val="85000"/>
                    <a:lumOff val="15000"/>
                  </a:schemeClr>
                </a:solidFill>
                <a:latin typeface="メイリオ" panose="020B0604030504040204" pitchFamily="50" charset="-128"/>
                <a:ea typeface="メイリオ" panose="020B0604030504040204" pitchFamily="50" charset="-128"/>
              </a:rPr>
              <a:t>現状に甘んじることなく学び続け、自ら成長しようとする人</a:t>
            </a:r>
          </a:p>
          <a:p>
            <a:pPr marL="285750" indent="-285750">
              <a:lnSpc>
                <a:spcPct val="200000"/>
              </a:lnSpc>
              <a:buFont typeface="Wingdings" panose="05000000000000000000" pitchFamily="2" charset="2"/>
              <a:buChar char="Ø"/>
            </a:pPr>
            <a:r>
              <a:rPr lang="ja-JP" altLang="en-US" sz="2600" dirty="0">
                <a:solidFill>
                  <a:schemeClr val="tx1">
                    <a:lumMod val="85000"/>
                    <a:lumOff val="15000"/>
                  </a:schemeClr>
                </a:solidFill>
                <a:latin typeface="メイリオ" panose="020B0604030504040204" pitchFamily="50" charset="-128"/>
                <a:ea typeface="メイリオ" panose="020B0604030504040204" pitchFamily="50" charset="-128"/>
              </a:rPr>
              <a:t>周囲からの信頼を獲得し、組織として高い成果を追求できる人</a:t>
            </a:r>
          </a:p>
        </p:txBody>
      </p:sp>
    </p:spTree>
    <p:extLst>
      <p:ext uri="{BB962C8B-B14F-4D97-AF65-F5344CB8AC3E}">
        <p14:creationId xmlns:p14="http://schemas.microsoft.com/office/powerpoint/2010/main" val="29637167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求める人物像　解説</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27</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6" name="正方形/長方形 5">
            <a:extLst>
              <a:ext uri="{FF2B5EF4-FFF2-40B4-BE49-F238E27FC236}">
                <a16:creationId xmlns:a16="http://schemas.microsoft.com/office/drawing/2014/main" xmlns="" id="{BD984922-8C95-4CB1-A907-4D10BC042F5F}"/>
              </a:ext>
            </a:extLst>
          </p:cNvPr>
          <p:cNvSpPr/>
          <p:nvPr/>
        </p:nvSpPr>
        <p:spPr>
          <a:xfrm>
            <a:off x="976650" y="1994267"/>
            <a:ext cx="10238700" cy="523220"/>
          </a:xfrm>
          <a:prstGeom prst="rect">
            <a:avLst/>
          </a:prstGeom>
        </p:spPr>
        <p:txBody>
          <a:bodyPr wrap="none">
            <a:spAutoFit/>
          </a:bodyPr>
          <a:lstStyle/>
          <a:p>
            <a:r>
              <a:rPr lang="ja-JP" altLang="en-US" sz="2800" dirty="0">
                <a:solidFill>
                  <a:schemeClr val="tx1">
                    <a:lumMod val="85000"/>
                    <a:lumOff val="15000"/>
                  </a:schemeClr>
                </a:solidFill>
                <a:latin typeface="メイリオ" panose="020B0604030504040204" pitchFamily="50" charset="-128"/>
                <a:ea typeface="メイリオ" panose="020B0604030504040204" pitchFamily="50" charset="-128"/>
              </a:rPr>
              <a:t>「当事者意識を持ち、強い意志で物事に取り組める人」とは？</a:t>
            </a:r>
          </a:p>
        </p:txBody>
      </p:sp>
      <p:sp>
        <p:nvSpPr>
          <p:cNvPr id="7" name="正方形/長方形 6">
            <a:extLst>
              <a:ext uri="{FF2B5EF4-FFF2-40B4-BE49-F238E27FC236}">
                <a16:creationId xmlns:a16="http://schemas.microsoft.com/office/drawing/2014/main" xmlns="" id="{362A9AE9-0776-4127-BC79-A31D7E7DAD64}"/>
              </a:ext>
            </a:extLst>
          </p:cNvPr>
          <p:cNvSpPr/>
          <p:nvPr/>
        </p:nvSpPr>
        <p:spPr>
          <a:xfrm>
            <a:off x="1528119" y="3652028"/>
            <a:ext cx="9135762" cy="1938992"/>
          </a:xfrm>
          <a:prstGeom prst="rect">
            <a:avLst/>
          </a:prstGeom>
          <a:ln>
            <a:solidFill>
              <a:schemeClr val="bg1"/>
            </a:solidFill>
          </a:ln>
        </p:spPr>
        <p:txBody>
          <a:bodyPr wrap="square">
            <a:spAutoFit/>
          </a:bodyPr>
          <a:lstStyle/>
          <a:p>
            <a:r>
              <a:rPr lang="ja-JP" altLang="en-US" sz="2400" dirty="0">
                <a:solidFill>
                  <a:schemeClr val="tx1">
                    <a:lumMod val="85000"/>
                    <a:lumOff val="15000"/>
                  </a:schemeClr>
                </a:solidFill>
                <a:latin typeface="メイリオ" panose="020B0604030504040204" pitchFamily="50" charset="-128"/>
                <a:ea typeface="メイリオ" panose="020B0604030504040204" pitchFamily="50" charset="-128"/>
              </a:rPr>
              <a:t>例えば、プロジェクトを他人事に思っている部下は、自己都合の勝手な発言や振る舞いをすることがあります。</a:t>
            </a:r>
          </a:p>
          <a:p>
            <a:r>
              <a:rPr lang="ja-JP" altLang="en-US" sz="2400" dirty="0">
                <a:solidFill>
                  <a:schemeClr val="tx1">
                    <a:lumMod val="85000"/>
                    <a:lumOff val="15000"/>
                  </a:schemeClr>
                </a:solidFill>
                <a:latin typeface="メイリオ" panose="020B0604030504040204" pitchFamily="50" charset="-128"/>
                <a:ea typeface="メイリオ" panose="020B0604030504040204" pitchFamily="50" charset="-128"/>
              </a:rPr>
              <a:t>また、当事者意識がないと問題意識も持てず意思決定もできないので、質の高い仕事ができなくなったり、責任を持って自分の仕事をできなくなったりしてしまいます。</a:t>
            </a:r>
          </a:p>
        </p:txBody>
      </p:sp>
    </p:spTree>
    <p:extLst>
      <p:ext uri="{BB962C8B-B14F-4D97-AF65-F5344CB8AC3E}">
        <p14:creationId xmlns:p14="http://schemas.microsoft.com/office/powerpoint/2010/main" val="2559031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求める人物像　解説</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28</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6" name="正方形/長方形 5">
            <a:extLst>
              <a:ext uri="{FF2B5EF4-FFF2-40B4-BE49-F238E27FC236}">
                <a16:creationId xmlns:a16="http://schemas.microsoft.com/office/drawing/2014/main" xmlns="" id="{BD984922-8C95-4CB1-A907-4D10BC042F5F}"/>
              </a:ext>
            </a:extLst>
          </p:cNvPr>
          <p:cNvSpPr/>
          <p:nvPr/>
        </p:nvSpPr>
        <p:spPr>
          <a:xfrm>
            <a:off x="809385" y="1994267"/>
            <a:ext cx="10597773" cy="523220"/>
          </a:xfrm>
          <a:prstGeom prst="rect">
            <a:avLst/>
          </a:prstGeom>
        </p:spPr>
        <p:txBody>
          <a:bodyPr wrap="none">
            <a:spAutoFit/>
          </a:bodyPr>
          <a:lstStyle/>
          <a:p>
            <a:r>
              <a:rPr lang="ja-JP" altLang="en-US" sz="2800" dirty="0">
                <a:latin typeface="メイリオ" panose="020B0604030504040204" pitchFamily="50" charset="-128"/>
                <a:ea typeface="メイリオ" panose="020B0604030504040204" pitchFamily="50" charset="-128"/>
              </a:rPr>
              <a:t>「あきらめずに、最後まで考え抜き仕事をやり遂げる人」とは？</a:t>
            </a:r>
          </a:p>
        </p:txBody>
      </p:sp>
      <p:sp>
        <p:nvSpPr>
          <p:cNvPr id="7" name="正方形/長方形 6">
            <a:extLst>
              <a:ext uri="{FF2B5EF4-FFF2-40B4-BE49-F238E27FC236}">
                <a16:creationId xmlns:a16="http://schemas.microsoft.com/office/drawing/2014/main" xmlns="" id="{362A9AE9-0776-4127-BC79-A31D7E7DAD64}"/>
              </a:ext>
            </a:extLst>
          </p:cNvPr>
          <p:cNvSpPr/>
          <p:nvPr/>
        </p:nvSpPr>
        <p:spPr>
          <a:xfrm>
            <a:off x="1528119" y="3652028"/>
            <a:ext cx="9135762" cy="1200329"/>
          </a:xfrm>
          <a:prstGeom prst="rect">
            <a:avLst/>
          </a:prstGeom>
          <a:ln>
            <a:solidFill>
              <a:schemeClr val="bg1"/>
            </a:solidFill>
          </a:ln>
        </p:spPr>
        <p:txBody>
          <a:bodyPr wrap="square">
            <a:spAutoFit/>
          </a:bodyPr>
          <a:lstStyle/>
          <a:p>
            <a:r>
              <a:rPr lang="ja-JP" altLang="en-US" sz="2400" dirty="0">
                <a:latin typeface="メイリオ" panose="020B0604030504040204" pitchFamily="50" charset="-128"/>
                <a:ea typeface="メイリオ" panose="020B0604030504040204" pitchFamily="50" charset="-128"/>
              </a:rPr>
              <a:t>「答えのない問題」に対しての対応が重要。</a:t>
            </a:r>
            <a:endParaRPr lang="en-US" altLang="ja-JP" sz="2400" dirty="0">
              <a:latin typeface="メイリオ" panose="020B0604030504040204" pitchFamily="50" charset="-128"/>
              <a:ea typeface="メイリオ" panose="020B0604030504040204" pitchFamily="50" charset="-128"/>
            </a:endParaRPr>
          </a:p>
          <a:p>
            <a:r>
              <a:rPr lang="ja-JP" altLang="en-US" sz="2400" dirty="0">
                <a:latin typeface="メイリオ" panose="020B0604030504040204" pitchFamily="50" charset="-128"/>
                <a:ea typeface="メイリオ" panose="020B0604030504040204" pitchFamily="50" charset="-128"/>
              </a:rPr>
              <a:t>必要なのは、全力で考えて、その中で最適な解を選択して前に進む力</a:t>
            </a:r>
          </a:p>
        </p:txBody>
      </p:sp>
    </p:spTree>
    <p:extLst>
      <p:ext uri="{BB962C8B-B14F-4D97-AF65-F5344CB8AC3E}">
        <p14:creationId xmlns:p14="http://schemas.microsoft.com/office/powerpoint/2010/main" val="20048209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29</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Tree>
    <p:extLst>
      <p:ext uri="{BB962C8B-B14F-4D97-AF65-F5344CB8AC3E}">
        <p14:creationId xmlns:p14="http://schemas.microsoft.com/office/powerpoint/2010/main" val="33473940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en-US" altLang="ja-JP" dirty="0"/>
              <a:t>WEB</a:t>
            </a:r>
            <a:r>
              <a:rPr kumimoji="1" lang="ja-JP" altLang="en-US" dirty="0"/>
              <a:t>説明会</a:t>
            </a:r>
            <a:r>
              <a:rPr lang="ja-JP" altLang="en-US" dirty="0"/>
              <a:t>利用方法</a:t>
            </a:r>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3</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18" name="テキスト ボックス 17">
            <a:extLst>
              <a:ext uri="{FF2B5EF4-FFF2-40B4-BE49-F238E27FC236}">
                <a16:creationId xmlns:a16="http://schemas.microsoft.com/office/drawing/2014/main" xmlns="" id="{F020831F-21B6-4377-996B-996B792F7745}"/>
              </a:ext>
            </a:extLst>
          </p:cNvPr>
          <p:cNvSpPr txBox="1"/>
          <p:nvPr/>
        </p:nvSpPr>
        <p:spPr>
          <a:xfrm>
            <a:off x="676694" y="1681587"/>
            <a:ext cx="11085302" cy="3970318"/>
          </a:xfrm>
          <a:prstGeom prst="rect">
            <a:avLst/>
          </a:prstGeom>
          <a:noFill/>
        </p:spPr>
        <p:txBody>
          <a:bodyPr wrap="square" rtlCol="0">
            <a:spAutoFit/>
          </a:bodyPr>
          <a:lstStyle/>
          <a:p>
            <a:pPr marL="514350" indent="-514350">
              <a:buFont typeface="+mj-lt"/>
              <a:buAutoNum type="arabicPeriod"/>
            </a:pP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a:t>
            </a:r>
            <a: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説明会」では、企業情報・採用情報をご紹介しています。気になる部分は何度でも</a:t>
            </a: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ご覧</a:t>
            </a: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いただけます。</a:t>
            </a:r>
            <a:r>
              <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
            </a:r>
            <a:br>
              <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br>
            <a:endPar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a:t>
            </a:r>
            <a: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説明会」をご覧いただき、興味を持っていただければ、このまま選考への応募も可能です。</a:t>
            </a:r>
            <a: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
            </a:r>
            <a:b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br>
            <a:endPar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endParaRPr>
          </a:p>
          <a:p>
            <a:pPr marL="514350" indent="-514350">
              <a:buFont typeface="+mj-lt"/>
              <a:buAutoNum type="arabicPeriod"/>
            </a:pP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もっと知りたい方は、皆さんの質問に回答する「</a:t>
            </a:r>
            <a:r>
              <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WEB</a:t>
            </a: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オープン</a:t>
            </a:r>
            <a:r>
              <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LIVE</a:t>
            </a: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セミナー」や通常の「会社説明会」へもご参加いただけます。</a:t>
            </a:r>
            <a:endPar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endParaRPr>
          </a:p>
        </p:txBody>
      </p:sp>
    </p:spTree>
    <p:extLst>
      <p:ext uri="{BB962C8B-B14F-4D97-AF65-F5344CB8AC3E}">
        <p14:creationId xmlns:p14="http://schemas.microsoft.com/office/powerpoint/2010/main" val="325226210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kumimoji="1" lang="en-US" altLang="ja-JP" dirty="0"/>
              <a:t>5.</a:t>
            </a:r>
            <a:r>
              <a:rPr kumimoji="1" lang="ja-JP" altLang="en-US" dirty="0"/>
              <a:t>福利厚生と各種制度</a:t>
            </a:r>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704692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ダイバーシティ</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31</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テキスト ボックス 4">
            <a:extLst>
              <a:ext uri="{FF2B5EF4-FFF2-40B4-BE49-F238E27FC236}">
                <a16:creationId xmlns:a16="http://schemas.microsoft.com/office/drawing/2014/main" xmlns="" id="{1F208290-073A-4EDC-9CEE-B8452F70002C}"/>
              </a:ext>
            </a:extLst>
          </p:cNvPr>
          <p:cNvSpPr txBox="1"/>
          <p:nvPr/>
        </p:nvSpPr>
        <p:spPr>
          <a:xfrm>
            <a:off x="1033231" y="1541975"/>
            <a:ext cx="1620957" cy="523220"/>
          </a:xfrm>
          <a:prstGeom prst="rect">
            <a:avLst/>
          </a:prstGeom>
          <a:solidFill>
            <a:schemeClr val="accent1">
              <a:lumMod val="75000"/>
            </a:schemeClr>
          </a:solidFill>
          <a:ln>
            <a:solidFill>
              <a:schemeClr val="bg1">
                <a:lumMod val="95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時短勤務</a:t>
            </a:r>
          </a:p>
        </p:txBody>
      </p:sp>
      <p:sp>
        <p:nvSpPr>
          <p:cNvPr id="6" name="テキスト ボックス 5">
            <a:extLst>
              <a:ext uri="{FF2B5EF4-FFF2-40B4-BE49-F238E27FC236}">
                <a16:creationId xmlns:a16="http://schemas.microsoft.com/office/drawing/2014/main" xmlns="" id="{5B8E2EE1-66EA-4AFA-BC1A-17B7A27919E6}"/>
              </a:ext>
            </a:extLst>
          </p:cNvPr>
          <p:cNvSpPr txBox="1"/>
          <p:nvPr/>
        </p:nvSpPr>
        <p:spPr>
          <a:xfrm>
            <a:off x="6161143" y="1541975"/>
            <a:ext cx="2339102" cy="523220"/>
          </a:xfrm>
          <a:prstGeom prst="rect">
            <a:avLst/>
          </a:prstGeom>
          <a:solidFill>
            <a:schemeClr val="accent1">
              <a:lumMod val="75000"/>
            </a:schemeClr>
          </a:solidFill>
          <a:ln>
            <a:solidFill>
              <a:schemeClr val="bg1">
                <a:lumMod val="95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育児休業制度</a:t>
            </a:r>
          </a:p>
        </p:txBody>
      </p:sp>
      <p:sp>
        <p:nvSpPr>
          <p:cNvPr id="7" name="テキスト ボックス 6">
            <a:extLst>
              <a:ext uri="{FF2B5EF4-FFF2-40B4-BE49-F238E27FC236}">
                <a16:creationId xmlns:a16="http://schemas.microsoft.com/office/drawing/2014/main" xmlns="" id="{B7F7CA3F-00D5-449C-9260-F57039CC4839}"/>
              </a:ext>
            </a:extLst>
          </p:cNvPr>
          <p:cNvSpPr txBox="1"/>
          <p:nvPr/>
        </p:nvSpPr>
        <p:spPr>
          <a:xfrm>
            <a:off x="1033231" y="3844904"/>
            <a:ext cx="1980029" cy="523220"/>
          </a:xfrm>
          <a:prstGeom prst="rect">
            <a:avLst/>
          </a:prstGeom>
          <a:solidFill>
            <a:schemeClr val="accent1">
              <a:lumMod val="75000"/>
            </a:schemeClr>
          </a:solidFill>
          <a:ln>
            <a:solidFill>
              <a:schemeClr val="bg1">
                <a:lumMod val="95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外国人雇用</a:t>
            </a:r>
          </a:p>
        </p:txBody>
      </p:sp>
      <p:sp>
        <p:nvSpPr>
          <p:cNvPr id="8" name="テキスト ボックス 7">
            <a:extLst>
              <a:ext uri="{FF2B5EF4-FFF2-40B4-BE49-F238E27FC236}">
                <a16:creationId xmlns:a16="http://schemas.microsoft.com/office/drawing/2014/main" xmlns="" id="{6B25679E-7ABB-4BA6-9053-67FA5B615A01}"/>
              </a:ext>
            </a:extLst>
          </p:cNvPr>
          <p:cNvSpPr txBox="1"/>
          <p:nvPr/>
        </p:nvSpPr>
        <p:spPr>
          <a:xfrm>
            <a:off x="6221171" y="3844904"/>
            <a:ext cx="1980029" cy="523220"/>
          </a:xfrm>
          <a:prstGeom prst="rect">
            <a:avLst/>
          </a:prstGeom>
          <a:solidFill>
            <a:schemeClr val="accent1">
              <a:lumMod val="75000"/>
            </a:schemeClr>
          </a:solidFill>
          <a:ln>
            <a:solidFill>
              <a:schemeClr val="bg1">
                <a:lumMod val="95000"/>
              </a:schemeClr>
            </a:solidFill>
          </a:ln>
        </p:spPr>
        <p:txBody>
          <a:bodyPr wrap="none" rtlCol="0">
            <a:spAutoFit/>
          </a:bodyPr>
          <a:lstStyle/>
          <a:p>
            <a:r>
              <a:rPr kumimoji="1" lang="ja-JP" altLang="en-US" sz="2800" dirty="0">
                <a:solidFill>
                  <a:schemeClr val="bg1"/>
                </a:solidFill>
                <a:latin typeface="メイリオ" panose="020B0604030504040204" pitchFamily="50" charset="-128"/>
                <a:ea typeface="メイリオ" panose="020B0604030504040204" pitchFamily="50" charset="-128"/>
              </a:rPr>
              <a:t>在宅ワーク</a:t>
            </a:r>
          </a:p>
        </p:txBody>
      </p:sp>
      <p:sp>
        <p:nvSpPr>
          <p:cNvPr id="9" name="正方形/長方形 8">
            <a:extLst>
              <a:ext uri="{FF2B5EF4-FFF2-40B4-BE49-F238E27FC236}">
                <a16:creationId xmlns:a16="http://schemas.microsoft.com/office/drawing/2014/main" xmlns="" id="{D880C88C-9D59-40FE-BA95-1ADCCE824DF6}"/>
              </a:ext>
            </a:extLst>
          </p:cNvPr>
          <p:cNvSpPr/>
          <p:nvPr/>
        </p:nvSpPr>
        <p:spPr>
          <a:xfrm>
            <a:off x="1033231" y="2194255"/>
            <a:ext cx="4968000" cy="1413163"/>
          </a:xfrm>
          <a:prstGeom prst="rect">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0" name="正方形/長方形 9">
            <a:extLst>
              <a:ext uri="{FF2B5EF4-FFF2-40B4-BE49-F238E27FC236}">
                <a16:creationId xmlns:a16="http://schemas.microsoft.com/office/drawing/2014/main" xmlns="" id="{6AA6CDE4-F972-447A-9B40-8F1A998F07E1}"/>
              </a:ext>
            </a:extLst>
          </p:cNvPr>
          <p:cNvSpPr/>
          <p:nvPr/>
        </p:nvSpPr>
        <p:spPr>
          <a:xfrm>
            <a:off x="6161143" y="2194255"/>
            <a:ext cx="4968000" cy="1413163"/>
          </a:xfrm>
          <a:prstGeom prst="rect">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1" name="正方形/長方形 10">
            <a:extLst>
              <a:ext uri="{FF2B5EF4-FFF2-40B4-BE49-F238E27FC236}">
                <a16:creationId xmlns:a16="http://schemas.microsoft.com/office/drawing/2014/main" xmlns="" id="{58DB00E6-F72D-475D-88EB-9C7A3D45C06C}"/>
              </a:ext>
            </a:extLst>
          </p:cNvPr>
          <p:cNvSpPr/>
          <p:nvPr/>
        </p:nvSpPr>
        <p:spPr>
          <a:xfrm>
            <a:off x="1033231" y="4568564"/>
            <a:ext cx="4968000" cy="1413163"/>
          </a:xfrm>
          <a:prstGeom prst="rect">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2" name="正方形/長方形 11">
            <a:extLst>
              <a:ext uri="{FF2B5EF4-FFF2-40B4-BE49-F238E27FC236}">
                <a16:creationId xmlns:a16="http://schemas.microsoft.com/office/drawing/2014/main" xmlns="" id="{09E8B545-9556-4412-B7B9-197977CF4D8C}"/>
              </a:ext>
            </a:extLst>
          </p:cNvPr>
          <p:cNvSpPr/>
          <p:nvPr/>
        </p:nvSpPr>
        <p:spPr>
          <a:xfrm>
            <a:off x="6161143" y="4568564"/>
            <a:ext cx="4968000" cy="1413163"/>
          </a:xfrm>
          <a:prstGeom prst="rect">
            <a:avLst/>
          </a:prstGeom>
          <a:solidFill>
            <a:schemeClr val="bg1"/>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dirty="0">
                <a:solidFill>
                  <a:schemeClr val="tx1">
                    <a:lumMod val="75000"/>
                    <a:lumOff val="25000"/>
                  </a:schemeClr>
                </a:solidFill>
                <a:latin typeface="メイリオ" panose="020B0604030504040204" pitchFamily="50" charset="-128"/>
                <a:ea typeface="メイリオ" panose="020B0604030504040204" pitchFamily="50" charset="-128"/>
              </a:rPr>
              <a:t>OOOOOOOOOOOOOOOOOOOOOOOOOOOOOOOOOOOOOOOOOOOOOOOOOOOOOOOOOOOOOOOOOOOOOOOOOOOOOOOOOOOO</a:t>
            </a:r>
            <a:endParaRPr kumimoji="1" lang="ja-JP" altLang="en-US"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7392164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32</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cxnSp>
        <p:nvCxnSpPr>
          <p:cNvPr id="5" name="直線コネクタ 4">
            <a:extLst>
              <a:ext uri="{FF2B5EF4-FFF2-40B4-BE49-F238E27FC236}">
                <a16:creationId xmlns:a16="http://schemas.microsoft.com/office/drawing/2014/main" xmlns="" id="{A3DFD799-E7C8-44FB-85F8-9893EBDBFD72}"/>
              </a:ext>
            </a:extLst>
          </p:cNvPr>
          <p:cNvCxnSpPr/>
          <p:nvPr/>
        </p:nvCxnSpPr>
        <p:spPr>
          <a:xfrm flipH="1">
            <a:off x="4262189" y="2153990"/>
            <a:ext cx="1829849" cy="3012284"/>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 name="直線コネクタ 5">
            <a:extLst>
              <a:ext uri="{FF2B5EF4-FFF2-40B4-BE49-F238E27FC236}">
                <a16:creationId xmlns:a16="http://schemas.microsoft.com/office/drawing/2014/main" xmlns="" id="{A91087D4-667C-4E57-932F-54ABE9A871FF}"/>
              </a:ext>
            </a:extLst>
          </p:cNvPr>
          <p:cNvCxnSpPr>
            <a:cxnSpLocks/>
          </p:cNvCxnSpPr>
          <p:nvPr/>
        </p:nvCxnSpPr>
        <p:spPr>
          <a:xfrm>
            <a:off x="6092038" y="2148067"/>
            <a:ext cx="1772167" cy="3018207"/>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 name="直線コネクタ 6">
            <a:extLst>
              <a:ext uri="{FF2B5EF4-FFF2-40B4-BE49-F238E27FC236}">
                <a16:creationId xmlns:a16="http://schemas.microsoft.com/office/drawing/2014/main" xmlns="" id="{D02BDED7-972D-4551-BD10-B3E5DC8A6DB0}"/>
              </a:ext>
            </a:extLst>
          </p:cNvPr>
          <p:cNvCxnSpPr>
            <a:cxnSpLocks/>
          </p:cNvCxnSpPr>
          <p:nvPr/>
        </p:nvCxnSpPr>
        <p:spPr>
          <a:xfrm>
            <a:off x="4262189" y="5154429"/>
            <a:ext cx="3602016" cy="0"/>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楕円 7">
            <a:extLst>
              <a:ext uri="{FF2B5EF4-FFF2-40B4-BE49-F238E27FC236}">
                <a16:creationId xmlns:a16="http://schemas.microsoft.com/office/drawing/2014/main" xmlns="" id="{14355782-8AF5-472D-9D25-2BF0B2C3C167}"/>
              </a:ext>
            </a:extLst>
          </p:cNvPr>
          <p:cNvSpPr/>
          <p:nvPr/>
        </p:nvSpPr>
        <p:spPr>
          <a:xfrm>
            <a:off x="5076167" y="1279497"/>
            <a:ext cx="2031743" cy="2031743"/>
          </a:xfrm>
          <a:prstGeom prst="ellipse">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75000"/>
                    <a:lumOff val="25000"/>
                  </a:schemeClr>
                </a:solidFill>
              </a:rPr>
              <a:t>テキストを</a:t>
            </a:r>
            <a:endParaRPr kumimoji="1" lang="en-US" altLang="ja-JP" dirty="0">
              <a:solidFill>
                <a:schemeClr val="tx1">
                  <a:lumMod val="75000"/>
                  <a:lumOff val="25000"/>
                </a:schemeClr>
              </a:solidFill>
            </a:endParaRPr>
          </a:p>
          <a:p>
            <a:pPr algn="ctr"/>
            <a:r>
              <a:rPr lang="ja-JP" altLang="en-US" dirty="0">
                <a:solidFill>
                  <a:schemeClr val="tx1">
                    <a:lumMod val="75000"/>
                    <a:lumOff val="25000"/>
                  </a:schemeClr>
                </a:solidFill>
              </a:rPr>
              <a:t>入力</a:t>
            </a:r>
            <a:endParaRPr kumimoji="1" lang="ja-JP" altLang="en-US" dirty="0">
              <a:solidFill>
                <a:schemeClr val="tx1">
                  <a:lumMod val="75000"/>
                  <a:lumOff val="25000"/>
                </a:schemeClr>
              </a:solidFill>
            </a:endParaRPr>
          </a:p>
        </p:txBody>
      </p:sp>
      <p:sp>
        <p:nvSpPr>
          <p:cNvPr id="9" name="楕円 8">
            <a:extLst>
              <a:ext uri="{FF2B5EF4-FFF2-40B4-BE49-F238E27FC236}">
                <a16:creationId xmlns:a16="http://schemas.microsoft.com/office/drawing/2014/main" xmlns="" id="{ECAC8300-4B52-4205-A419-7F6AA322D196}"/>
              </a:ext>
            </a:extLst>
          </p:cNvPr>
          <p:cNvSpPr/>
          <p:nvPr/>
        </p:nvSpPr>
        <p:spPr>
          <a:xfrm>
            <a:off x="3191838" y="4052198"/>
            <a:ext cx="2031743" cy="2031743"/>
          </a:xfrm>
          <a:prstGeom prst="ellipse">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lumMod val="75000"/>
                    <a:lumOff val="25000"/>
                  </a:schemeClr>
                </a:solidFill>
              </a:rPr>
              <a:t>テキストを</a:t>
            </a:r>
            <a:endParaRPr lang="en-US" altLang="ja-JP" dirty="0">
              <a:solidFill>
                <a:schemeClr val="tx1">
                  <a:lumMod val="75000"/>
                  <a:lumOff val="25000"/>
                </a:schemeClr>
              </a:solidFill>
            </a:endParaRPr>
          </a:p>
          <a:p>
            <a:pPr algn="ctr"/>
            <a:r>
              <a:rPr lang="ja-JP" altLang="en-US" dirty="0">
                <a:solidFill>
                  <a:schemeClr val="tx1">
                    <a:lumMod val="75000"/>
                    <a:lumOff val="25000"/>
                  </a:schemeClr>
                </a:solidFill>
              </a:rPr>
              <a:t>入力</a:t>
            </a:r>
          </a:p>
        </p:txBody>
      </p:sp>
      <p:sp>
        <p:nvSpPr>
          <p:cNvPr id="10" name="楕円 9">
            <a:extLst>
              <a:ext uri="{FF2B5EF4-FFF2-40B4-BE49-F238E27FC236}">
                <a16:creationId xmlns:a16="http://schemas.microsoft.com/office/drawing/2014/main" xmlns="" id="{11478E6E-261D-4304-9659-95433BBF3BA4}"/>
              </a:ext>
            </a:extLst>
          </p:cNvPr>
          <p:cNvSpPr/>
          <p:nvPr/>
        </p:nvSpPr>
        <p:spPr>
          <a:xfrm>
            <a:off x="6845129" y="4052198"/>
            <a:ext cx="2031743" cy="2031743"/>
          </a:xfrm>
          <a:prstGeom prst="ellipse">
            <a:avLst/>
          </a:prstGeom>
          <a:solidFill>
            <a:schemeClr val="bg1"/>
          </a:solid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lumMod val="75000"/>
                    <a:lumOff val="25000"/>
                  </a:schemeClr>
                </a:solidFill>
              </a:rPr>
              <a:t>テキストを</a:t>
            </a:r>
            <a:endParaRPr lang="en-US" altLang="ja-JP" dirty="0">
              <a:solidFill>
                <a:schemeClr val="tx1">
                  <a:lumMod val="75000"/>
                  <a:lumOff val="25000"/>
                </a:schemeClr>
              </a:solidFill>
            </a:endParaRPr>
          </a:p>
          <a:p>
            <a:pPr algn="ctr"/>
            <a:r>
              <a:rPr lang="ja-JP" altLang="en-US" dirty="0">
                <a:solidFill>
                  <a:schemeClr val="tx1">
                    <a:lumMod val="75000"/>
                    <a:lumOff val="25000"/>
                  </a:schemeClr>
                </a:solidFill>
              </a:rPr>
              <a:t>入力</a:t>
            </a:r>
          </a:p>
        </p:txBody>
      </p:sp>
      <p:sp>
        <p:nvSpPr>
          <p:cNvPr id="11" name="正方形/長方形 10">
            <a:extLst>
              <a:ext uri="{FF2B5EF4-FFF2-40B4-BE49-F238E27FC236}">
                <a16:creationId xmlns:a16="http://schemas.microsoft.com/office/drawing/2014/main" xmlns="" id="{8402C714-40E8-4E4D-B2CB-5B78B7BA5085}"/>
              </a:ext>
            </a:extLst>
          </p:cNvPr>
          <p:cNvSpPr/>
          <p:nvPr/>
        </p:nvSpPr>
        <p:spPr>
          <a:xfrm>
            <a:off x="7190944" y="2110702"/>
            <a:ext cx="1800493" cy="369332"/>
          </a:xfrm>
          <a:prstGeom prst="rect">
            <a:avLst/>
          </a:prstGeom>
          <a:ln>
            <a:noFill/>
          </a:ln>
        </p:spPr>
        <p:txBody>
          <a:bodyPr wrap="none">
            <a:spAutoFit/>
          </a:bodyPr>
          <a:lstStyle/>
          <a:p>
            <a:r>
              <a:rPr lang="ja-JP" altLang="en-US" b="1" dirty="0">
                <a:solidFill>
                  <a:schemeClr val="tx1">
                    <a:lumMod val="75000"/>
                    <a:lumOff val="25000"/>
                  </a:schemeClr>
                </a:solidFill>
              </a:rPr>
              <a:t>テキストを入力</a:t>
            </a:r>
            <a:endParaRPr lang="ja-JP" altLang="en-US" dirty="0">
              <a:solidFill>
                <a:schemeClr val="tx1">
                  <a:lumMod val="75000"/>
                  <a:lumOff val="25000"/>
                </a:schemeClr>
              </a:solidFill>
            </a:endParaRPr>
          </a:p>
        </p:txBody>
      </p:sp>
      <p:sp>
        <p:nvSpPr>
          <p:cNvPr id="12" name="正方形/長方形 11">
            <a:extLst>
              <a:ext uri="{FF2B5EF4-FFF2-40B4-BE49-F238E27FC236}">
                <a16:creationId xmlns:a16="http://schemas.microsoft.com/office/drawing/2014/main" xmlns="" id="{1C5D068F-AB1B-4E8F-86F4-9E7E8A34B656}"/>
              </a:ext>
            </a:extLst>
          </p:cNvPr>
          <p:cNvSpPr/>
          <p:nvPr/>
        </p:nvSpPr>
        <p:spPr>
          <a:xfrm>
            <a:off x="1275211" y="4883403"/>
            <a:ext cx="1800494" cy="369332"/>
          </a:xfrm>
          <a:prstGeom prst="rect">
            <a:avLst/>
          </a:prstGeom>
          <a:ln>
            <a:noFill/>
          </a:ln>
        </p:spPr>
        <p:txBody>
          <a:bodyPr wrap="none">
            <a:spAutoFit/>
          </a:bodyPr>
          <a:lstStyle/>
          <a:p>
            <a:pPr algn="r"/>
            <a:r>
              <a:rPr lang="ja-JP" altLang="en-US" b="1" dirty="0">
                <a:solidFill>
                  <a:schemeClr val="tx1">
                    <a:lumMod val="75000"/>
                    <a:lumOff val="25000"/>
                  </a:schemeClr>
                </a:solidFill>
              </a:rPr>
              <a:t>テキストを入力</a:t>
            </a:r>
            <a:endParaRPr lang="ja-JP" altLang="en-US" dirty="0">
              <a:solidFill>
                <a:schemeClr val="tx1">
                  <a:lumMod val="75000"/>
                  <a:lumOff val="25000"/>
                </a:schemeClr>
              </a:solidFill>
            </a:endParaRPr>
          </a:p>
        </p:txBody>
      </p:sp>
      <p:sp>
        <p:nvSpPr>
          <p:cNvPr id="13" name="正方形/長方形 12">
            <a:extLst>
              <a:ext uri="{FF2B5EF4-FFF2-40B4-BE49-F238E27FC236}">
                <a16:creationId xmlns:a16="http://schemas.microsoft.com/office/drawing/2014/main" xmlns="" id="{99573B55-AC1D-4AA7-AFA6-4533D430E6EB}"/>
              </a:ext>
            </a:extLst>
          </p:cNvPr>
          <p:cNvSpPr/>
          <p:nvPr/>
        </p:nvSpPr>
        <p:spPr>
          <a:xfrm>
            <a:off x="9024445" y="4883403"/>
            <a:ext cx="1800493" cy="369332"/>
          </a:xfrm>
          <a:prstGeom prst="rect">
            <a:avLst/>
          </a:prstGeom>
          <a:ln>
            <a:noFill/>
          </a:ln>
        </p:spPr>
        <p:txBody>
          <a:bodyPr wrap="none">
            <a:spAutoFit/>
          </a:bodyPr>
          <a:lstStyle/>
          <a:p>
            <a:r>
              <a:rPr lang="ja-JP" altLang="en-US" b="1" dirty="0">
                <a:solidFill>
                  <a:schemeClr val="tx1">
                    <a:lumMod val="75000"/>
                    <a:lumOff val="25000"/>
                  </a:schemeClr>
                </a:solidFill>
              </a:rPr>
              <a:t>テキストを入力</a:t>
            </a:r>
            <a:endParaRPr lang="ja-JP" altLang="en-US" dirty="0">
              <a:solidFill>
                <a:schemeClr val="tx1">
                  <a:lumMod val="75000"/>
                  <a:lumOff val="25000"/>
                </a:schemeClr>
              </a:solidFill>
            </a:endParaRPr>
          </a:p>
        </p:txBody>
      </p:sp>
      <p:sp>
        <p:nvSpPr>
          <p:cNvPr id="14" name="正方形/長方形 13">
            <a:extLst>
              <a:ext uri="{FF2B5EF4-FFF2-40B4-BE49-F238E27FC236}">
                <a16:creationId xmlns:a16="http://schemas.microsoft.com/office/drawing/2014/main" xmlns="" id="{6C1890DE-B75E-4768-9F16-AD762B14B679}"/>
              </a:ext>
            </a:extLst>
          </p:cNvPr>
          <p:cNvSpPr/>
          <p:nvPr/>
        </p:nvSpPr>
        <p:spPr>
          <a:xfrm>
            <a:off x="4157125" y="3477686"/>
            <a:ext cx="3934065" cy="584775"/>
          </a:xfrm>
          <a:prstGeom prst="rect">
            <a:avLst/>
          </a:prstGeom>
          <a:solidFill>
            <a:schemeClr val="bg1"/>
          </a:solidFill>
          <a:ln>
            <a:solidFill>
              <a:schemeClr val="bg1"/>
            </a:solidFill>
          </a:ln>
        </p:spPr>
        <p:txBody>
          <a:bodyPr wrap="square">
            <a:spAutoFit/>
          </a:bodyPr>
          <a:lstStyle/>
          <a:p>
            <a:pPr algn="ctr"/>
            <a:r>
              <a:rPr lang="ja-JP" altLang="en-US" sz="3200" b="1" dirty="0">
                <a:solidFill>
                  <a:schemeClr val="tx1">
                    <a:lumMod val="75000"/>
                    <a:lumOff val="25000"/>
                  </a:schemeClr>
                </a:solidFill>
              </a:rPr>
              <a:t>テキスト入力</a:t>
            </a:r>
            <a:endParaRPr lang="ja-JP" altLang="en-US" sz="3200" dirty="0">
              <a:solidFill>
                <a:schemeClr val="tx1">
                  <a:lumMod val="75000"/>
                  <a:lumOff val="25000"/>
                </a:schemeClr>
              </a:solidFill>
            </a:endParaRPr>
          </a:p>
        </p:txBody>
      </p:sp>
    </p:spTree>
    <p:extLst>
      <p:ext uri="{BB962C8B-B14F-4D97-AF65-F5344CB8AC3E}">
        <p14:creationId xmlns:p14="http://schemas.microsoft.com/office/powerpoint/2010/main" val="37082639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AFF31A8-E8A4-48DF-819E-170424737881}"/>
              </a:ext>
            </a:extLst>
          </p:cNvPr>
          <p:cNvSpPr>
            <a:spLocks noGrp="1"/>
          </p:cNvSpPr>
          <p:nvPr>
            <p:ph type="title"/>
          </p:nvPr>
        </p:nvSpPr>
        <p:spPr/>
        <p:txBody>
          <a:bodyPr/>
          <a:lstStyle/>
          <a:p>
            <a:r>
              <a:rPr kumimoji="1" lang="ja-JP" altLang="en-US" dirty="0"/>
              <a:t>施設</a:t>
            </a:r>
          </a:p>
        </p:txBody>
      </p:sp>
      <p:sp>
        <p:nvSpPr>
          <p:cNvPr id="5" name="スライド番号プレースホルダー 4">
            <a:extLst>
              <a:ext uri="{FF2B5EF4-FFF2-40B4-BE49-F238E27FC236}">
                <a16:creationId xmlns:a16="http://schemas.microsoft.com/office/drawing/2014/main" xmlns="" id="{5B535245-99C0-4DE9-BDD3-BD43F3448192}"/>
              </a:ext>
            </a:extLst>
          </p:cNvPr>
          <p:cNvSpPr>
            <a:spLocks noGrp="1"/>
          </p:cNvSpPr>
          <p:nvPr>
            <p:ph type="sldNum" sz="quarter" idx="10"/>
          </p:nvPr>
        </p:nvSpPr>
        <p:spPr/>
        <p:txBody>
          <a:bodyPr/>
          <a:lstStyle/>
          <a:p>
            <a:pPr>
              <a:defRPr/>
            </a:pPr>
            <a:fld id="{22359FDA-3C98-4EA5-9A90-7913583138CB}" type="slidenum">
              <a:rPr lang="ja-JP" altLang="en-US" smtClean="0"/>
              <a:pPr>
                <a:defRPr/>
              </a:pPr>
              <a:t>33</a:t>
            </a:fld>
            <a:endParaRPr lang="ja-JP" altLang="en-US" dirty="0"/>
          </a:p>
        </p:txBody>
      </p:sp>
      <p:sp>
        <p:nvSpPr>
          <p:cNvPr id="6" name="フッター プレースホルダー 5">
            <a:extLst>
              <a:ext uri="{FF2B5EF4-FFF2-40B4-BE49-F238E27FC236}">
                <a16:creationId xmlns:a16="http://schemas.microsoft.com/office/drawing/2014/main" xmlns="" id="{1EB803F0-F2D7-4112-A1D7-043ACA7012D0}"/>
              </a:ext>
            </a:extLst>
          </p:cNvPr>
          <p:cNvSpPr>
            <a:spLocks noGrp="1"/>
          </p:cNvSpPr>
          <p:nvPr>
            <p:ph type="ftr" sz="quarter" idx="11"/>
          </p:nvPr>
        </p:nvSpPr>
        <p:spPr/>
        <p:txBody>
          <a:bodyPr/>
          <a:lstStyle/>
          <a:p>
            <a:pPr>
              <a:defRPr/>
            </a:pPr>
            <a:r>
              <a:rPr lang="ja-JP" altLang="en-US" dirty="0"/>
              <a:t>株式会社ビューポイント重工</a:t>
            </a:r>
          </a:p>
        </p:txBody>
      </p:sp>
      <p:pic>
        <p:nvPicPr>
          <p:cNvPr id="8" name="図プレースホルダー 7">
            <a:extLst>
              <a:ext uri="{FF2B5EF4-FFF2-40B4-BE49-F238E27FC236}">
                <a16:creationId xmlns:a16="http://schemas.microsoft.com/office/drawing/2014/main" xmlns="" id="{C5E81E9A-5EF0-4A22-B5FF-714FA813E21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9" r="19"/>
          <a:stretch>
            <a:fillRect/>
          </a:stretch>
        </p:blipFill>
        <p:spPr/>
      </p:pic>
      <p:pic>
        <p:nvPicPr>
          <p:cNvPr id="10" name="図プレースホルダー 9">
            <a:extLst>
              <a:ext uri="{FF2B5EF4-FFF2-40B4-BE49-F238E27FC236}">
                <a16:creationId xmlns:a16="http://schemas.microsoft.com/office/drawing/2014/main" xmlns="" id="{9ACD674F-23B6-462C-B89A-4EFE1F3E6AA5}"/>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9" r="19"/>
          <a:stretch>
            <a:fillRect/>
          </a:stretch>
        </p:blipFill>
        <p:spPr/>
      </p:pic>
    </p:spTree>
    <p:extLst>
      <p:ext uri="{BB962C8B-B14F-4D97-AF65-F5344CB8AC3E}">
        <p14:creationId xmlns:p14="http://schemas.microsoft.com/office/powerpoint/2010/main" val="3103847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lang="en-US" altLang="ja-JP" dirty="0"/>
              <a:t>6</a:t>
            </a:r>
            <a:r>
              <a:rPr kumimoji="1" lang="en-US" altLang="ja-JP" dirty="0"/>
              <a:t>.</a:t>
            </a:r>
            <a:r>
              <a:rPr lang="ja-JP" altLang="en-US" dirty="0"/>
              <a:t>応募</a:t>
            </a:r>
            <a:r>
              <a:rPr kumimoji="1" lang="ja-JP" altLang="en-US" dirty="0"/>
              <a:t>と選考の流れ</a:t>
            </a:r>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21350994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応募受付</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35</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正方形/長方形 4">
            <a:extLst>
              <a:ext uri="{FF2B5EF4-FFF2-40B4-BE49-F238E27FC236}">
                <a16:creationId xmlns:a16="http://schemas.microsoft.com/office/drawing/2014/main" xmlns="" id="{8FBF927B-DF25-4ECB-AF49-7B1060CAC91D}"/>
              </a:ext>
            </a:extLst>
          </p:cNvPr>
          <p:cNvSpPr/>
          <p:nvPr/>
        </p:nvSpPr>
        <p:spPr>
          <a:xfrm>
            <a:off x="904999" y="1463176"/>
            <a:ext cx="10403543" cy="10571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lumMod val="85000"/>
                    <a:lumOff val="15000"/>
                  </a:schemeClr>
                </a:solidFill>
                <a:ea typeface="メイリオ" panose="020B0604030504040204" pitchFamily="50" charset="-128"/>
              </a:rPr>
              <a:t>「</a:t>
            </a:r>
            <a:r>
              <a:rPr kumimoji="1" lang="en-US" altLang="ja-JP" sz="2800" dirty="0">
                <a:solidFill>
                  <a:schemeClr val="tx1">
                    <a:lumMod val="85000"/>
                    <a:lumOff val="15000"/>
                  </a:schemeClr>
                </a:solidFill>
                <a:ea typeface="メイリオ" panose="020B0604030504040204" pitchFamily="50" charset="-128"/>
              </a:rPr>
              <a:t>WEB</a:t>
            </a:r>
            <a:r>
              <a:rPr kumimoji="1" lang="ja-JP" altLang="en-US" sz="2800" dirty="0">
                <a:solidFill>
                  <a:schemeClr val="tx1">
                    <a:lumMod val="85000"/>
                    <a:lumOff val="15000"/>
                  </a:schemeClr>
                </a:solidFill>
                <a:ea typeface="メイリオ" panose="020B0604030504040204" pitchFamily="50" charset="-128"/>
              </a:rPr>
              <a:t>会社説明会」</a:t>
            </a:r>
            <a:r>
              <a:rPr lang="ja-JP" altLang="en-US" sz="2800" dirty="0">
                <a:solidFill>
                  <a:schemeClr val="tx1">
                    <a:lumMod val="85000"/>
                    <a:lumOff val="15000"/>
                  </a:schemeClr>
                </a:solidFill>
                <a:ea typeface="メイリオ" panose="020B0604030504040204" pitchFamily="50" charset="-128"/>
              </a:rPr>
              <a:t>「会社説明会」「学内セミナー」いずれも</a:t>
            </a:r>
            <a:endParaRPr lang="en-US" altLang="ja-JP" sz="2800" dirty="0">
              <a:solidFill>
                <a:schemeClr val="tx1">
                  <a:lumMod val="85000"/>
                  <a:lumOff val="15000"/>
                </a:schemeClr>
              </a:solidFill>
              <a:ea typeface="メイリオ" panose="020B0604030504040204" pitchFamily="50" charset="-128"/>
            </a:endParaRPr>
          </a:p>
          <a:p>
            <a:pPr algn="ctr"/>
            <a:r>
              <a:rPr lang="ja-JP" altLang="en-US" sz="2800" dirty="0">
                <a:solidFill>
                  <a:schemeClr val="tx1">
                    <a:lumMod val="85000"/>
                    <a:lumOff val="15000"/>
                  </a:schemeClr>
                </a:solidFill>
                <a:ea typeface="メイリオ" panose="020B0604030504040204" pitchFamily="50" charset="-128"/>
              </a:rPr>
              <a:t>参加は必須ではありません。</a:t>
            </a:r>
            <a:endParaRPr lang="en-US" altLang="ja-JP" sz="2800" dirty="0">
              <a:solidFill>
                <a:schemeClr val="tx1">
                  <a:lumMod val="85000"/>
                  <a:lumOff val="15000"/>
                </a:schemeClr>
              </a:solidFill>
              <a:ea typeface="メイリオ" panose="020B0604030504040204" pitchFamily="50" charset="-128"/>
            </a:endParaRPr>
          </a:p>
        </p:txBody>
      </p:sp>
      <p:sp>
        <p:nvSpPr>
          <p:cNvPr id="6" name="四角形: 角を丸くする 5">
            <a:extLst>
              <a:ext uri="{FF2B5EF4-FFF2-40B4-BE49-F238E27FC236}">
                <a16:creationId xmlns:a16="http://schemas.microsoft.com/office/drawing/2014/main" xmlns="" id="{BC6684F6-3C20-449D-A609-2BCF87D47004}"/>
              </a:ext>
            </a:extLst>
          </p:cNvPr>
          <p:cNvSpPr/>
          <p:nvPr/>
        </p:nvSpPr>
        <p:spPr>
          <a:xfrm>
            <a:off x="3541991" y="2878190"/>
            <a:ext cx="5129561" cy="847493"/>
          </a:xfrm>
          <a:prstGeom prst="round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b="1" spc="-150" dirty="0">
                <a:solidFill>
                  <a:schemeClr val="bg1"/>
                </a:solidFill>
                <a:latin typeface="メイリオ" panose="020B0604030504040204" pitchFamily="50" charset="-128"/>
                <a:ea typeface="メイリオ" panose="020B0604030504040204" pitchFamily="50" charset="-128"/>
              </a:rPr>
              <a:t>応募フォームから送信</a:t>
            </a:r>
          </a:p>
        </p:txBody>
      </p:sp>
      <p:sp>
        <p:nvSpPr>
          <p:cNvPr id="7" name="矢印: 右 6">
            <a:extLst>
              <a:ext uri="{FF2B5EF4-FFF2-40B4-BE49-F238E27FC236}">
                <a16:creationId xmlns:a16="http://schemas.microsoft.com/office/drawing/2014/main" xmlns="" id="{5FD3E635-212F-48D6-9C3B-A24EF1259901}"/>
              </a:ext>
            </a:extLst>
          </p:cNvPr>
          <p:cNvSpPr/>
          <p:nvPr/>
        </p:nvSpPr>
        <p:spPr>
          <a:xfrm rot="5400000">
            <a:off x="5895849" y="3388174"/>
            <a:ext cx="423746" cy="1706137"/>
          </a:xfrm>
          <a:prstGeom prst="rightArrow">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8" name="テキスト ボックス 7">
            <a:extLst>
              <a:ext uri="{FF2B5EF4-FFF2-40B4-BE49-F238E27FC236}">
                <a16:creationId xmlns:a16="http://schemas.microsoft.com/office/drawing/2014/main" xmlns="" id="{BC14300F-4D72-43C0-96F4-CD544E0CFB6E}"/>
              </a:ext>
            </a:extLst>
          </p:cNvPr>
          <p:cNvSpPr txBox="1"/>
          <p:nvPr/>
        </p:nvSpPr>
        <p:spPr>
          <a:xfrm>
            <a:off x="2984810" y="4756801"/>
            <a:ext cx="6222380" cy="954107"/>
          </a:xfrm>
          <a:prstGeom prst="rect">
            <a:avLst/>
          </a:prstGeom>
          <a:noFill/>
        </p:spPr>
        <p:txBody>
          <a:bodyPr wrap="square" rtlCol="0">
            <a:spAutoFit/>
          </a:bodyPr>
          <a:lstStyle/>
          <a:p>
            <a:pPr algn="ctr"/>
            <a:r>
              <a:rPr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応募スケジュールは</a:t>
            </a:r>
            <a:endParaRPr lang="en-US" altLang="ja-JP" sz="2800" dirty="0">
              <a:solidFill>
                <a:schemeClr val="tx1">
                  <a:lumMod val="85000"/>
                  <a:lumOff val="15000"/>
                </a:schemeClr>
              </a:solidFill>
              <a:latin typeface="Arial Black" panose="020B0A04020102020204" pitchFamily="34" charset="0"/>
              <a:ea typeface="メイリオ" panose="020B0604030504040204" pitchFamily="50" charset="-128"/>
            </a:endParaRPr>
          </a:p>
          <a:p>
            <a:pPr algn="ctr"/>
            <a:r>
              <a:rPr kumimoji="1" lang="en-US" altLang="ja-JP" sz="2800" dirty="0">
                <a:solidFill>
                  <a:schemeClr val="tx1">
                    <a:lumMod val="85000"/>
                    <a:lumOff val="15000"/>
                  </a:schemeClr>
                </a:solidFill>
                <a:latin typeface="Arial Black" panose="020B0A04020102020204" pitchFamily="34" charset="0"/>
                <a:ea typeface="メイリオ" panose="020B0604030504040204" pitchFamily="50" charset="-128"/>
              </a:rPr>
              <a:t>WEB</a:t>
            </a:r>
            <a:r>
              <a:rPr kumimoji="1" lang="ja-JP" altLang="en-US" sz="2800" dirty="0">
                <a:solidFill>
                  <a:schemeClr val="tx1">
                    <a:lumMod val="85000"/>
                    <a:lumOff val="15000"/>
                  </a:schemeClr>
                </a:solidFill>
                <a:latin typeface="Arial Black" panose="020B0A04020102020204" pitchFamily="34" charset="0"/>
                <a:ea typeface="メイリオ" panose="020B0604030504040204" pitchFamily="50" charset="-128"/>
              </a:rPr>
              <a:t>サイトでご確認願います</a:t>
            </a:r>
          </a:p>
        </p:txBody>
      </p:sp>
    </p:spTree>
    <p:extLst>
      <p:ext uri="{BB962C8B-B14F-4D97-AF65-F5344CB8AC3E}">
        <p14:creationId xmlns:p14="http://schemas.microsoft.com/office/powerpoint/2010/main" val="171314204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lang="ja-JP" altLang="en-US" dirty="0"/>
              <a:t>選考の流れ</a:t>
            </a:r>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36</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四角形: 角を丸くする 10">
            <a:extLst>
              <a:ext uri="{FF2B5EF4-FFF2-40B4-BE49-F238E27FC236}">
                <a16:creationId xmlns:a16="http://schemas.microsoft.com/office/drawing/2014/main" xmlns="" id="{F0772674-4675-49AF-AB7E-8BC39791FCC6}"/>
              </a:ext>
            </a:extLst>
          </p:cNvPr>
          <p:cNvSpPr/>
          <p:nvPr/>
        </p:nvSpPr>
        <p:spPr>
          <a:xfrm>
            <a:off x="3542942" y="2682094"/>
            <a:ext cx="5129561" cy="612000"/>
          </a:xfrm>
          <a:prstGeom prst="roundRect">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ea typeface="メイリオ" panose="020B0604030504040204" pitchFamily="50" charset="-128"/>
              </a:rPr>
              <a:t>書類選考（</a:t>
            </a:r>
            <a:r>
              <a:rPr kumimoji="1" lang="en-US" altLang="ja-JP" sz="2600" b="1" dirty="0">
                <a:solidFill>
                  <a:schemeClr val="bg1"/>
                </a:solidFill>
                <a:ea typeface="メイリオ" panose="020B0604030504040204" pitchFamily="50" charset="-128"/>
              </a:rPr>
              <a:t>ES</a:t>
            </a:r>
            <a:r>
              <a:rPr kumimoji="1" lang="ja-JP" altLang="en-US" sz="2600" b="1" dirty="0">
                <a:solidFill>
                  <a:schemeClr val="bg1"/>
                </a:solidFill>
                <a:ea typeface="メイリオ" panose="020B0604030504040204" pitchFamily="50" charset="-128"/>
              </a:rPr>
              <a:t>・</a:t>
            </a:r>
            <a:r>
              <a:rPr kumimoji="1" lang="en-US" altLang="ja-JP" sz="2600" b="1" dirty="0">
                <a:solidFill>
                  <a:schemeClr val="bg1"/>
                </a:solidFill>
                <a:ea typeface="メイリオ" panose="020B0604030504040204" pitchFamily="50" charset="-128"/>
              </a:rPr>
              <a:t>WEB</a:t>
            </a:r>
            <a:r>
              <a:rPr kumimoji="1" lang="ja-JP" altLang="en-US" sz="2600" b="1" dirty="0">
                <a:solidFill>
                  <a:schemeClr val="bg1"/>
                </a:solidFill>
                <a:ea typeface="メイリオ" panose="020B0604030504040204" pitchFamily="50" charset="-128"/>
              </a:rPr>
              <a:t>テスト）</a:t>
            </a:r>
          </a:p>
        </p:txBody>
      </p:sp>
      <p:sp>
        <p:nvSpPr>
          <p:cNvPr id="6" name="テキスト ボックス 5">
            <a:extLst>
              <a:ext uri="{FF2B5EF4-FFF2-40B4-BE49-F238E27FC236}">
                <a16:creationId xmlns:a16="http://schemas.microsoft.com/office/drawing/2014/main" xmlns="" id="{3B03D973-811F-4C33-9CA6-C1AE54C50C57}"/>
              </a:ext>
            </a:extLst>
          </p:cNvPr>
          <p:cNvSpPr txBox="1"/>
          <p:nvPr/>
        </p:nvSpPr>
        <p:spPr>
          <a:xfrm>
            <a:off x="2482371" y="1434881"/>
            <a:ext cx="7353295" cy="707886"/>
          </a:xfrm>
          <a:prstGeom prst="rect">
            <a:avLst/>
          </a:prstGeom>
          <a:noFill/>
        </p:spPr>
        <p:txBody>
          <a:bodyPr wrap="none" rtlCol="0">
            <a:spAutoFit/>
          </a:bodyPr>
          <a:lstStyle/>
          <a:p>
            <a:r>
              <a:rPr kumimoji="1"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応募者には順次</a:t>
            </a:r>
            <a:r>
              <a:rPr kumimoji="1" lang="en-US" altLang="ja-JP" sz="2000" dirty="0">
                <a:solidFill>
                  <a:schemeClr val="tx1">
                    <a:lumMod val="85000"/>
                    <a:lumOff val="15000"/>
                  </a:schemeClr>
                </a:solidFill>
                <a:latin typeface="Arial Black" panose="020B0A04020102020204" pitchFamily="34" charset="0"/>
                <a:ea typeface="メイリオ" panose="020B0604030504040204" pitchFamily="50" charset="-128"/>
              </a:rPr>
              <a:t>WEB</a:t>
            </a:r>
            <a:r>
              <a:rPr kumimoji="1"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テストと</a:t>
            </a:r>
            <a:r>
              <a:rPr kumimoji="1" lang="en-US" altLang="ja-JP" sz="2000" dirty="0">
                <a:solidFill>
                  <a:schemeClr val="tx1">
                    <a:lumMod val="85000"/>
                    <a:lumOff val="15000"/>
                  </a:schemeClr>
                </a:solidFill>
                <a:latin typeface="Arial Black" panose="020B0A04020102020204" pitchFamily="34" charset="0"/>
                <a:ea typeface="メイリオ" panose="020B0604030504040204" pitchFamily="50" charset="-128"/>
              </a:rPr>
              <a:t>ES</a:t>
            </a:r>
            <a:r>
              <a:rPr kumimoji="1"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提出の依頼をしますので</a:t>
            </a:r>
            <a:endParaRPr kumimoji="1" lang="en-US" altLang="ja-JP" sz="2000" dirty="0">
              <a:solidFill>
                <a:schemeClr val="tx1">
                  <a:lumMod val="85000"/>
                  <a:lumOff val="15000"/>
                </a:schemeClr>
              </a:solidFill>
              <a:latin typeface="Arial Black" panose="020B0A04020102020204" pitchFamily="34" charset="0"/>
              <a:ea typeface="メイリオ" panose="020B0604030504040204" pitchFamily="50" charset="-128"/>
            </a:endParaRPr>
          </a:p>
          <a:p>
            <a:pPr algn="ctr"/>
            <a:r>
              <a:rPr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締切日までの</a:t>
            </a:r>
            <a:r>
              <a:rPr lang="en-US" altLang="ja-JP" sz="2000" dirty="0">
                <a:solidFill>
                  <a:schemeClr val="tx1">
                    <a:lumMod val="85000"/>
                    <a:lumOff val="15000"/>
                  </a:schemeClr>
                </a:solidFill>
                <a:latin typeface="Arial Black" panose="020B0A04020102020204" pitchFamily="34" charset="0"/>
                <a:ea typeface="メイリオ" panose="020B0604030504040204" pitchFamily="50" charset="-128"/>
              </a:rPr>
              <a:t>ES</a:t>
            </a:r>
            <a:r>
              <a:rPr lang="ja-JP" altLang="en-US" sz="2000" dirty="0" err="1">
                <a:solidFill>
                  <a:schemeClr val="tx1">
                    <a:lumMod val="85000"/>
                    <a:lumOff val="15000"/>
                  </a:schemeClr>
                </a:solidFill>
                <a:latin typeface="Arial Black" panose="020B0A04020102020204" pitchFamily="34" charset="0"/>
                <a:ea typeface="メイリオ" panose="020B0604030504040204" pitchFamily="50" charset="-128"/>
              </a:rPr>
              <a:t>の提</a:t>
            </a:r>
            <a:r>
              <a:rPr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出と</a:t>
            </a:r>
            <a:r>
              <a:rPr lang="en-US" altLang="ja-JP" sz="2000" dirty="0">
                <a:solidFill>
                  <a:schemeClr val="tx1">
                    <a:lumMod val="85000"/>
                    <a:lumOff val="15000"/>
                  </a:schemeClr>
                </a:solidFill>
                <a:latin typeface="Arial Black" panose="020B0A04020102020204" pitchFamily="34" charset="0"/>
                <a:ea typeface="メイリオ" panose="020B0604030504040204" pitchFamily="50" charset="-128"/>
              </a:rPr>
              <a:t>WEB</a:t>
            </a:r>
            <a:r>
              <a:rPr lang="ja-JP" altLang="en-US" sz="2000" dirty="0">
                <a:solidFill>
                  <a:schemeClr val="tx1">
                    <a:lumMod val="85000"/>
                    <a:lumOff val="15000"/>
                  </a:schemeClr>
                </a:solidFill>
                <a:latin typeface="Arial Black" panose="020B0A04020102020204" pitchFamily="34" charset="0"/>
                <a:ea typeface="メイリオ" panose="020B0604030504040204" pitchFamily="50" charset="-128"/>
              </a:rPr>
              <a:t>テストの受験をお願いします。</a:t>
            </a:r>
            <a:endParaRPr kumimoji="1" lang="ja-JP" altLang="en-US" sz="2000" dirty="0">
              <a:solidFill>
                <a:schemeClr val="tx1">
                  <a:lumMod val="85000"/>
                  <a:lumOff val="15000"/>
                </a:schemeClr>
              </a:solidFill>
              <a:latin typeface="Arial Black" panose="020B0A04020102020204" pitchFamily="34" charset="0"/>
              <a:ea typeface="メイリオ" panose="020B0604030504040204" pitchFamily="50" charset="-128"/>
            </a:endParaRPr>
          </a:p>
        </p:txBody>
      </p:sp>
      <p:sp>
        <p:nvSpPr>
          <p:cNvPr id="7" name="四角形: 角を丸くする 6">
            <a:extLst>
              <a:ext uri="{FF2B5EF4-FFF2-40B4-BE49-F238E27FC236}">
                <a16:creationId xmlns:a16="http://schemas.microsoft.com/office/drawing/2014/main" xmlns="" id="{126282D3-2E26-41DD-9DFD-9D4CCD6600AF}"/>
              </a:ext>
            </a:extLst>
          </p:cNvPr>
          <p:cNvSpPr/>
          <p:nvPr/>
        </p:nvSpPr>
        <p:spPr>
          <a:xfrm>
            <a:off x="3542942" y="3985167"/>
            <a:ext cx="5129561" cy="612000"/>
          </a:xfrm>
          <a:prstGeom prst="roundRect">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ea typeface="メイリオ" panose="020B0604030504040204" pitchFamily="50" charset="-128"/>
              </a:rPr>
              <a:t>面接選考</a:t>
            </a:r>
            <a:r>
              <a:rPr lang="en-US" altLang="ja-JP" sz="2600" b="1" dirty="0">
                <a:solidFill>
                  <a:schemeClr val="bg1"/>
                </a:solidFill>
                <a:ea typeface="メイリオ" panose="020B0604030504040204" pitchFamily="50" charset="-128"/>
              </a:rPr>
              <a:t>2~3</a:t>
            </a:r>
            <a:r>
              <a:rPr lang="ja-JP" altLang="en-US" sz="2600" b="1" dirty="0">
                <a:solidFill>
                  <a:schemeClr val="bg1"/>
                </a:solidFill>
                <a:ea typeface="メイリオ" panose="020B0604030504040204" pitchFamily="50" charset="-128"/>
              </a:rPr>
              <a:t>回</a:t>
            </a:r>
            <a:endParaRPr kumimoji="1" lang="ja-JP" altLang="en-US" sz="2600" b="1" dirty="0">
              <a:solidFill>
                <a:schemeClr val="bg1"/>
              </a:solidFill>
              <a:ea typeface="メイリオ" panose="020B0604030504040204" pitchFamily="50" charset="-128"/>
            </a:endParaRPr>
          </a:p>
        </p:txBody>
      </p:sp>
      <p:sp>
        <p:nvSpPr>
          <p:cNvPr id="8" name="四角形: 角を丸くする 7">
            <a:extLst>
              <a:ext uri="{FF2B5EF4-FFF2-40B4-BE49-F238E27FC236}">
                <a16:creationId xmlns:a16="http://schemas.microsoft.com/office/drawing/2014/main" xmlns="" id="{59B52648-2E2A-467D-AFBC-EAD3A25E6491}"/>
              </a:ext>
            </a:extLst>
          </p:cNvPr>
          <p:cNvSpPr/>
          <p:nvPr/>
        </p:nvSpPr>
        <p:spPr>
          <a:xfrm>
            <a:off x="3531219" y="5283893"/>
            <a:ext cx="5129561" cy="612000"/>
          </a:xfrm>
          <a:prstGeom prst="roundRect">
            <a:avLst/>
          </a:prstGeom>
          <a:solidFill>
            <a:schemeClr val="accent6"/>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600" b="1" dirty="0">
                <a:solidFill>
                  <a:schemeClr val="bg1"/>
                </a:solidFill>
                <a:ea typeface="メイリオ" panose="020B0604030504040204" pitchFamily="50" charset="-128"/>
              </a:rPr>
              <a:t>内々定</a:t>
            </a:r>
            <a:endParaRPr kumimoji="1" lang="ja-JP" altLang="en-US" sz="2600" b="1" dirty="0">
              <a:solidFill>
                <a:schemeClr val="bg1"/>
              </a:solidFill>
              <a:ea typeface="メイリオ" panose="020B0604030504040204" pitchFamily="50" charset="-128"/>
            </a:endParaRPr>
          </a:p>
        </p:txBody>
      </p:sp>
      <p:sp>
        <p:nvSpPr>
          <p:cNvPr id="9" name="矢印: 右 8">
            <a:extLst>
              <a:ext uri="{FF2B5EF4-FFF2-40B4-BE49-F238E27FC236}">
                <a16:creationId xmlns:a16="http://schemas.microsoft.com/office/drawing/2014/main" xmlns="" id="{A1031EF8-1FEB-415D-878C-31590291C684}"/>
              </a:ext>
            </a:extLst>
          </p:cNvPr>
          <p:cNvSpPr/>
          <p:nvPr/>
        </p:nvSpPr>
        <p:spPr>
          <a:xfrm rot="5400000">
            <a:off x="5895849" y="1543714"/>
            <a:ext cx="423746" cy="1706137"/>
          </a:xfrm>
          <a:prstGeom prst="rightArrow">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54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0" name="矢印: 右 6">
            <a:extLst>
              <a:ext uri="{FF2B5EF4-FFF2-40B4-BE49-F238E27FC236}">
                <a16:creationId xmlns:a16="http://schemas.microsoft.com/office/drawing/2014/main" xmlns="" id="{2948BB26-6AB5-40E5-9641-FEC51289AC5B}"/>
              </a:ext>
            </a:extLst>
          </p:cNvPr>
          <p:cNvSpPr/>
          <p:nvPr/>
        </p:nvSpPr>
        <p:spPr>
          <a:xfrm rot="5400000">
            <a:off x="5895851" y="2786562"/>
            <a:ext cx="423746" cy="1706137"/>
          </a:xfrm>
          <a:prstGeom prst="rightArrow">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54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1" name="矢印: 右 6">
            <a:extLst>
              <a:ext uri="{FF2B5EF4-FFF2-40B4-BE49-F238E27FC236}">
                <a16:creationId xmlns:a16="http://schemas.microsoft.com/office/drawing/2014/main" xmlns="" id="{8765948C-E21F-4854-9F1E-8E6E5ECAAB27}"/>
              </a:ext>
            </a:extLst>
          </p:cNvPr>
          <p:cNvSpPr/>
          <p:nvPr/>
        </p:nvSpPr>
        <p:spPr>
          <a:xfrm rot="5400000">
            <a:off x="5895850" y="4089635"/>
            <a:ext cx="423746" cy="1706137"/>
          </a:xfrm>
          <a:prstGeom prst="rightArrow">
            <a:avLst/>
          </a:prstGeom>
          <a:gradFill flip="none" rotWithShape="1">
            <a:gsLst>
              <a:gs pos="0">
                <a:schemeClr val="accent6">
                  <a:shade val="30000"/>
                  <a:satMod val="115000"/>
                </a:schemeClr>
              </a:gs>
              <a:gs pos="50000">
                <a:schemeClr val="accent6">
                  <a:shade val="67500"/>
                  <a:satMod val="115000"/>
                </a:schemeClr>
              </a:gs>
              <a:gs pos="100000">
                <a:schemeClr val="accent6">
                  <a:shade val="100000"/>
                  <a:satMod val="115000"/>
                </a:schemeClr>
              </a:gs>
            </a:gsLst>
            <a:lin ang="5400000" scaled="1"/>
            <a:tileRect/>
          </a:gra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Tree>
    <p:extLst>
      <p:ext uri="{BB962C8B-B14F-4D97-AF65-F5344CB8AC3E}">
        <p14:creationId xmlns:p14="http://schemas.microsoft.com/office/powerpoint/2010/main" val="1226148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C70AFE7-594E-46A9-86E6-DEC7FFEF7581}"/>
              </a:ext>
            </a:extLst>
          </p:cNvPr>
          <p:cNvSpPr>
            <a:spLocks noGrp="1"/>
          </p:cNvSpPr>
          <p:nvPr>
            <p:ph type="ctrTitle"/>
          </p:nvPr>
        </p:nvSpPr>
        <p:spPr/>
        <p:txBody>
          <a:bodyPr/>
          <a:lstStyle/>
          <a:p>
            <a:r>
              <a:rPr kumimoji="1" lang="en-US" altLang="ja-JP" dirty="0"/>
              <a:t>1.</a:t>
            </a:r>
            <a:r>
              <a:rPr kumimoji="1" lang="ja-JP" altLang="en-US" dirty="0"/>
              <a:t>会社概要と事業の強み</a:t>
            </a:r>
          </a:p>
        </p:txBody>
      </p:sp>
      <p:sp>
        <p:nvSpPr>
          <p:cNvPr id="3" name="字幕 2">
            <a:extLst>
              <a:ext uri="{FF2B5EF4-FFF2-40B4-BE49-F238E27FC236}">
                <a16:creationId xmlns:a16="http://schemas.microsoft.com/office/drawing/2014/main" xmlns="" id="{73CE34BD-1649-4A05-9E47-A78E4BA36A9D}"/>
              </a:ext>
            </a:extLst>
          </p:cNvPr>
          <p:cNvSpPr>
            <a:spLocks noGrp="1"/>
          </p:cNvSpPr>
          <p:nvPr>
            <p:ph type="subTitle" idx="1"/>
          </p:nvPr>
        </p:nvSpPr>
        <p:spPr/>
        <p:txBody>
          <a:bodyPr/>
          <a:lstStyle/>
          <a:p>
            <a:r>
              <a:rPr kumimoji="1" lang="ja-JP" altLang="en-US" dirty="0"/>
              <a:t>株式会社ビューポイント重工　</a:t>
            </a:r>
            <a:r>
              <a:rPr kumimoji="1" lang="en-US" altLang="ja-JP" dirty="0"/>
              <a:t>WEB</a:t>
            </a:r>
            <a:r>
              <a:rPr kumimoji="1" lang="ja-JP" altLang="en-US" dirty="0"/>
              <a:t>説明会</a:t>
            </a:r>
          </a:p>
        </p:txBody>
      </p:sp>
    </p:spTree>
    <p:extLst>
      <p:ext uri="{BB962C8B-B14F-4D97-AF65-F5344CB8AC3E}">
        <p14:creationId xmlns:p14="http://schemas.microsoft.com/office/powerpoint/2010/main" val="38736949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lang="ja-JP" altLang="en-US" dirty="0"/>
              <a:t>会社</a:t>
            </a:r>
            <a:r>
              <a:rPr lang="en-US" altLang="ja-JP" dirty="0"/>
              <a:t>DATA</a:t>
            </a:r>
            <a:endParaRPr kumimoji="1" lang="ja-JP" altLang="en-US" dirty="0"/>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5</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graphicFrame>
        <p:nvGraphicFramePr>
          <p:cNvPr id="6" name="表 5">
            <a:extLst>
              <a:ext uri="{FF2B5EF4-FFF2-40B4-BE49-F238E27FC236}">
                <a16:creationId xmlns:a16="http://schemas.microsoft.com/office/drawing/2014/main" xmlns="" id="{26F3384D-587F-4B1B-9A4A-754AABBAD66A}"/>
              </a:ext>
            </a:extLst>
          </p:cNvPr>
          <p:cNvGraphicFramePr>
            <a:graphicFrameLocks noGrp="1"/>
          </p:cNvGraphicFramePr>
          <p:nvPr>
            <p:extLst>
              <p:ext uri="{D42A27DB-BD31-4B8C-83A1-F6EECF244321}">
                <p14:modId xmlns:p14="http://schemas.microsoft.com/office/powerpoint/2010/main" val="616456665"/>
              </p:ext>
            </p:extLst>
          </p:nvPr>
        </p:nvGraphicFramePr>
        <p:xfrm>
          <a:off x="676694" y="1331747"/>
          <a:ext cx="11050683" cy="4990368"/>
        </p:xfrm>
        <a:graphic>
          <a:graphicData uri="http://schemas.openxmlformats.org/drawingml/2006/table">
            <a:tbl>
              <a:tblPr firstRow="1" bandRow="1">
                <a:tableStyleId>{2D5ABB26-0587-4C30-8999-92F81FD0307C}</a:tableStyleId>
              </a:tblPr>
              <a:tblGrid>
                <a:gridCol w="2502042">
                  <a:extLst>
                    <a:ext uri="{9D8B030D-6E8A-4147-A177-3AD203B41FA5}">
                      <a16:colId xmlns:a16="http://schemas.microsoft.com/office/drawing/2014/main" xmlns="" val="749954775"/>
                    </a:ext>
                  </a:extLst>
                </a:gridCol>
                <a:gridCol w="8548641">
                  <a:extLst>
                    <a:ext uri="{9D8B030D-6E8A-4147-A177-3AD203B41FA5}">
                      <a16:colId xmlns:a16="http://schemas.microsoft.com/office/drawing/2014/main" xmlns="" val="3908146384"/>
                    </a:ext>
                  </a:extLst>
                </a:gridCol>
              </a:tblGrid>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創業</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1908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（明治</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41</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）年</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56834509"/>
                  </a:ext>
                </a:extLst>
              </a:tr>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設立</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1940</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（昭和</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15</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）年</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958688968"/>
                  </a:ext>
                </a:extLst>
              </a:tr>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本社</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東京都港区</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4285474871"/>
                  </a:ext>
                </a:extLst>
              </a:tr>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資本金</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275</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億円（</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2018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月期）</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21067569"/>
                  </a:ext>
                </a:extLst>
              </a:tr>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売上高</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1,458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億円（</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2018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3</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月期）</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2637856366"/>
                  </a:ext>
                </a:extLst>
              </a:tr>
              <a:tr h="643452">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従業員数</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単体：</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1,955</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名（</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2018</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年</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3</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月</a:t>
                      </a:r>
                      <a:r>
                        <a:rPr kumimoji="1" lang="en-US" altLang="ja-JP" sz="2200" dirty="0">
                          <a:solidFill>
                            <a:schemeClr val="bg2">
                              <a:lumMod val="25000"/>
                            </a:schemeClr>
                          </a:solidFill>
                          <a:latin typeface="Arial Black" panose="020B0A04020102020204" pitchFamily="34" charset="0"/>
                          <a:ea typeface="メイリオ" panose="020B0604030504040204" pitchFamily="50" charset="-128"/>
                        </a:rPr>
                        <a:t>31</a:t>
                      </a:r>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日現在）</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182171110"/>
                  </a:ext>
                </a:extLst>
              </a:tr>
              <a:tr h="1129656">
                <a:tc>
                  <a:txBody>
                    <a:bodyPr/>
                    <a:lstStyle/>
                    <a:p>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事業内容</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dirty="0">
                          <a:solidFill>
                            <a:schemeClr val="bg2">
                              <a:lumMod val="25000"/>
                            </a:schemeClr>
                          </a:solidFill>
                          <a:latin typeface="Arial Black" panose="020B0A04020102020204" pitchFamily="34" charset="0"/>
                          <a:ea typeface="メイリオ" panose="020B0604030504040204" pitchFamily="50" charset="-128"/>
                        </a:rPr>
                        <a:t>発電プラント、産業機械、船舶、鉄道車両、航空機、各種エネルギー機器、プラントエンジニアリング、環境保全装置などの製造・販売</a:t>
                      </a:r>
                      <a:endParaRPr kumimoji="1" lang="ja-JP" altLang="en-US" sz="2200" b="1" dirty="0">
                        <a:solidFill>
                          <a:schemeClr val="bg2">
                            <a:lumMod val="25000"/>
                          </a:schemeClr>
                        </a:solidFill>
                        <a:latin typeface="Arial Black" panose="020B0A04020102020204" pitchFamily="34" charset="0"/>
                        <a:ea typeface="メイリオ" panose="020B0604030504040204" pitchFamily="50" charset="-128"/>
                      </a:endParaRP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52303702"/>
                  </a:ext>
                </a:extLst>
              </a:tr>
            </a:tbl>
          </a:graphicData>
        </a:graphic>
      </p:graphicFrame>
    </p:spTree>
    <p:extLst>
      <p:ext uri="{BB962C8B-B14F-4D97-AF65-F5344CB8AC3E}">
        <p14:creationId xmlns:p14="http://schemas.microsoft.com/office/powerpoint/2010/main" val="16594773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国内事業所</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6</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graphicFrame>
        <p:nvGraphicFramePr>
          <p:cNvPr id="7" name="表 6">
            <a:extLst>
              <a:ext uri="{FF2B5EF4-FFF2-40B4-BE49-F238E27FC236}">
                <a16:creationId xmlns:a16="http://schemas.microsoft.com/office/drawing/2014/main" xmlns="" id="{537B9AA1-5F7A-4693-9E7A-110C168A7016}"/>
              </a:ext>
            </a:extLst>
          </p:cNvPr>
          <p:cNvGraphicFramePr>
            <a:graphicFrameLocks noGrp="1"/>
          </p:cNvGraphicFramePr>
          <p:nvPr>
            <p:extLst>
              <p:ext uri="{D42A27DB-BD31-4B8C-83A1-F6EECF244321}">
                <p14:modId xmlns:p14="http://schemas.microsoft.com/office/powerpoint/2010/main" val="3729367000"/>
              </p:ext>
            </p:extLst>
          </p:nvPr>
        </p:nvGraphicFramePr>
        <p:xfrm>
          <a:off x="676694" y="1749203"/>
          <a:ext cx="11062701" cy="4101848"/>
        </p:xfrm>
        <a:graphic>
          <a:graphicData uri="http://schemas.openxmlformats.org/drawingml/2006/table">
            <a:tbl>
              <a:tblPr firstRow="1" bandRow="1">
                <a:tableStyleId>{2D5ABB26-0587-4C30-8999-92F81FD0307C}</a:tableStyleId>
              </a:tblPr>
              <a:tblGrid>
                <a:gridCol w="2504763">
                  <a:extLst>
                    <a:ext uri="{9D8B030D-6E8A-4147-A177-3AD203B41FA5}">
                      <a16:colId xmlns:a16="http://schemas.microsoft.com/office/drawing/2014/main" xmlns="" val="749954775"/>
                    </a:ext>
                  </a:extLst>
                </a:gridCol>
                <a:gridCol w="8557938">
                  <a:extLst>
                    <a:ext uri="{9D8B030D-6E8A-4147-A177-3AD203B41FA5}">
                      <a16:colId xmlns:a16="http://schemas.microsoft.com/office/drawing/2014/main" xmlns="" val="3908146384"/>
                    </a:ext>
                  </a:extLst>
                </a:gridCol>
              </a:tblGrid>
              <a:tr h="1025462">
                <a:tc>
                  <a:txBody>
                    <a:bodyPr/>
                    <a:lstStyle/>
                    <a:p>
                      <a:pPr algn="l"/>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本社</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b="0" dirty="0">
                          <a:solidFill>
                            <a:schemeClr val="bg2">
                              <a:lumMod val="25000"/>
                            </a:schemeClr>
                          </a:solidFill>
                          <a:latin typeface="Arial Black" panose="020B0A04020102020204" pitchFamily="34" charset="0"/>
                          <a:ea typeface="メイリオ" panose="020B0604030504040204" pitchFamily="50" charset="-128"/>
                        </a:rPr>
                        <a:t>東京都港区</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56834509"/>
                  </a:ext>
                </a:extLst>
              </a:tr>
              <a:tr h="1025462">
                <a:tc>
                  <a:txBody>
                    <a:bodyPr/>
                    <a:lstStyle/>
                    <a:p>
                      <a:pPr algn="l"/>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研究所</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b="0" dirty="0">
                          <a:solidFill>
                            <a:schemeClr val="bg2">
                              <a:lumMod val="25000"/>
                            </a:schemeClr>
                          </a:solidFill>
                          <a:latin typeface="Arial Black" panose="020B0A04020102020204" pitchFamily="34" charset="0"/>
                          <a:ea typeface="メイリオ" panose="020B0604030504040204" pitchFamily="50" charset="-128"/>
                        </a:rPr>
                        <a:t>神奈川県横浜市港南区</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958688968"/>
                  </a:ext>
                </a:extLst>
              </a:tr>
              <a:tr h="1025462">
                <a:tc>
                  <a:txBody>
                    <a:bodyPr/>
                    <a:lstStyle/>
                    <a:p>
                      <a:pPr algn="l"/>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工場</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2200" b="0" dirty="0">
                          <a:solidFill>
                            <a:schemeClr val="bg2">
                              <a:lumMod val="25000"/>
                            </a:schemeClr>
                          </a:solidFill>
                          <a:latin typeface="Arial Black" panose="020B0A04020102020204" pitchFamily="34" charset="0"/>
                          <a:ea typeface="メイリオ" panose="020B0604030504040204" pitchFamily="50" charset="-128"/>
                        </a:rPr>
                        <a:t>千葉市、四日市市、広島市、佐世保市</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4285474871"/>
                  </a:ext>
                </a:extLst>
              </a:tr>
              <a:tr h="1025462">
                <a:tc>
                  <a:txBody>
                    <a:bodyPr/>
                    <a:lstStyle/>
                    <a:p>
                      <a:pPr algn="l"/>
                      <a:r>
                        <a:rPr kumimoji="1" lang="ja-JP" altLang="en-US" sz="2200" b="1" dirty="0">
                          <a:solidFill>
                            <a:schemeClr val="bg2">
                              <a:lumMod val="25000"/>
                            </a:schemeClr>
                          </a:solidFill>
                          <a:latin typeface="Arial Black" panose="020B0A04020102020204" pitchFamily="34" charset="0"/>
                          <a:ea typeface="メイリオ" panose="020B0604030504040204" pitchFamily="50" charset="-128"/>
                        </a:rPr>
                        <a:t>全国拠点</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tc>
                  <a:txBody>
                    <a:bodyPr/>
                    <a:lstStyle/>
                    <a:p>
                      <a:r>
                        <a:rPr kumimoji="1" lang="ja-JP" altLang="en-US" sz="2200" b="0" dirty="0">
                          <a:solidFill>
                            <a:schemeClr val="bg2">
                              <a:lumMod val="25000"/>
                            </a:schemeClr>
                          </a:solidFill>
                          <a:latin typeface="Arial Black" panose="020B0A04020102020204" pitchFamily="34" charset="0"/>
                          <a:ea typeface="メイリオ" panose="020B0604030504040204" pitchFamily="50" charset="-128"/>
                        </a:rPr>
                        <a:t>札幌市、仙台市、横浜市、名古屋市、大阪市、広島市、福岡市</a:t>
                      </a:r>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bg1">
                          <a:lumMod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12700" cap="flat" cmpd="sng" algn="ctr">
                      <a:solidFill>
                        <a:schemeClr val="bg1">
                          <a:lumMod val="50000"/>
                        </a:schemeClr>
                      </a:solidFill>
                      <a:prstDash val="solid"/>
                      <a:round/>
                      <a:headEnd type="none" w="med" len="med"/>
                      <a:tailEnd type="none" w="med" len="med"/>
                    </a:lnB>
                    <a:solidFill>
                      <a:schemeClr val="bg1"/>
                    </a:solidFill>
                  </a:tcPr>
                </a:tc>
                <a:extLst>
                  <a:ext uri="{0D108BD9-81ED-4DB2-BD59-A6C34878D82A}">
                    <a16:rowId xmlns:a16="http://schemas.microsoft.com/office/drawing/2014/main" xmlns="" val="3621067569"/>
                  </a:ext>
                </a:extLst>
              </a:tr>
            </a:tbl>
          </a:graphicData>
        </a:graphic>
      </p:graphicFrame>
    </p:spTree>
    <p:extLst>
      <p:ext uri="{BB962C8B-B14F-4D97-AF65-F5344CB8AC3E}">
        <p14:creationId xmlns:p14="http://schemas.microsoft.com/office/powerpoint/2010/main" val="2859835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A01D5858-C39D-47BF-BBB1-726C2EB6102D}"/>
              </a:ext>
            </a:extLst>
          </p:cNvPr>
          <p:cNvSpPr>
            <a:spLocks noGrp="1"/>
          </p:cNvSpPr>
          <p:nvPr>
            <p:ph type="title"/>
          </p:nvPr>
        </p:nvSpPr>
        <p:spPr/>
        <p:txBody>
          <a:bodyPr/>
          <a:lstStyle/>
          <a:p>
            <a:r>
              <a:rPr kumimoji="1" lang="ja-JP" altLang="en-US" dirty="0"/>
              <a:t>売上高の推移</a:t>
            </a:r>
          </a:p>
        </p:txBody>
      </p:sp>
      <p:sp>
        <p:nvSpPr>
          <p:cNvPr id="4" name="スライド番号プレースホルダー 3">
            <a:extLst>
              <a:ext uri="{FF2B5EF4-FFF2-40B4-BE49-F238E27FC236}">
                <a16:creationId xmlns:a16="http://schemas.microsoft.com/office/drawing/2014/main" xmlns="" id="{C2151969-CF89-459E-9AAE-1B27BAFF633D}"/>
              </a:ext>
            </a:extLst>
          </p:cNvPr>
          <p:cNvSpPr>
            <a:spLocks noGrp="1"/>
          </p:cNvSpPr>
          <p:nvPr>
            <p:ph type="sldNum" sz="quarter" idx="10"/>
          </p:nvPr>
        </p:nvSpPr>
        <p:spPr/>
        <p:txBody>
          <a:bodyPr/>
          <a:lstStyle/>
          <a:p>
            <a:pPr>
              <a:defRPr/>
            </a:pPr>
            <a:fld id="{8E490577-BD42-479E-B427-AB06E8685408}" type="slidenum">
              <a:rPr lang="ja-JP" altLang="en-US" smtClean="0"/>
              <a:pPr>
                <a:defRPr/>
              </a:pPr>
              <a:t>7</a:t>
            </a:fld>
            <a:endParaRPr lang="ja-JP" altLang="en-US" dirty="0"/>
          </a:p>
        </p:txBody>
      </p:sp>
      <p:sp>
        <p:nvSpPr>
          <p:cNvPr id="5" name="フッター プレースホルダー 4">
            <a:extLst>
              <a:ext uri="{FF2B5EF4-FFF2-40B4-BE49-F238E27FC236}">
                <a16:creationId xmlns:a16="http://schemas.microsoft.com/office/drawing/2014/main" xmlns="" id="{9A1B3C69-0AC0-4722-996F-3FA8AED865CD}"/>
              </a:ext>
            </a:extLst>
          </p:cNvPr>
          <p:cNvSpPr>
            <a:spLocks noGrp="1"/>
          </p:cNvSpPr>
          <p:nvPr>
            <p:ph type="ftr" sz="quarter" idx="11"/>
          </p:nvPr>
        </p:nvSpPr>
        <p:spPr/>
        <p:txBody>
          <a:bodyPr/>
          <a:lstStyle/>
          <a:p>
            <a:pPr>
              <a:defRPr/>
            </a:pPr>
            <a:r>
              <a:rPr lang="ja-JP" altLang="en-US" dirty="0"/>
              <a:t>株式会社ビューポイント重工</a:t>
            </a:r>
          </a:p>
        </p:txBody>
      </p:sp>
      <p:graphicFrame>
        <p:nvGraphicFramePr>
          <p:cNvPr id="8" name="グラフ プレースホルダー 7">
            <a:extLst>
              <a:ext uri="{FF2B5EF4-FFF2-40B4-BE49-F238E27FC236}">
                <a16:creationId xmlns:a16="http://schemas.microsoft.com/office/drawing/2014/main" xmlns="" id="{196E1F23-2800-49BD-8FE0-AAA2CD7F24DD}"/>
              </a:ext>
            </a:extLst>
          </p:cNvPr>
          <p:cNvGraphicFramePr>
            <a:graphicFrameLocks noGrp="1"/>
          </p:cNvGraphicFramePr>
          <p:nvPr>
            <p:ph type="chart" sz="quarter" idx="15"/>
            <p:extLst>
              <p:ext uri="{D42A27DB-BD31-4B8C-83A1-F6EECF244321}">
                <p14:modId xmlns:p14="http://schemas.microsoft.com/office/powerpoint/2010/main" val="1061361751"/>
              </p:ext>
            </p:extLst>
          </p:nvPr>
        </p:nvGraphicFramePr>
        <p:xfrm>
          <a:off x="1139825" y="1657350"/>
          <a:ext cx="9909175" cy="423227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03845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事業ドメイン</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8</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6" name="四角形: 角を丸くする 5">
            <a:extLst>
              <a:ext uri="{FF2B5EF4-FFF2-40B4-BE49-F238E27FC236}">
                <a16:creationId xmlns:a16="http://schemas.microsoft.com/office/drawing/2014/main" xmlns="" id="{0EE45A5C-E4C7-4FFD-B1B5-09F5E67D9EB3}"/>
              </a:ext>
            </a:extLst>
          </p:cNvPr>
          <p:cNvSpPr/>
          <p:nvPr/>
        </p:nvSpPr>
        <p:spPr>
          <a:xfrm>
            <a:off x="1269293" y="2023290"/>
            <a:ext cx="4680000" cy="1800000"/>
          </a:xfrm>
          <a:prstGeom prst="roundRect">
            <a:avLst>
              <a:gd name="adj" fmla="val 9579"/>
            </a:avLst>
          </a:prstGeom>
          <a:solidFill>
            <a:schemeClr val="accent2">
              <a:lumMod val="75000"/>
            </a:schemeClr>
          </a:solidFill>
          <a:ln>
            <a:solidFill>
              <a:schemeClr val="accent2">
                <a:lumMod val="75000"/>
              </a:schemeClr>
            </a:solid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nchorCtr="1"/>
          <a:lstStyle/>
          <a:p>
            <a:pPr algn="ctr"/>
            <a:r>
              <a:rPr lang="ja-JP" altLang="en-US" sz="2400" b="1" dirty="0">
                <a:solidFill>
                  <a:schemeClr val="bg1"/>
                </a:solidFill>
                <a:latin typeface="メイリオ" panose="020B0604030504040204" pitchFamily="50" charset="-128"/>
                <a:ea typeface="メイリオ" panose="020B0604030504040204" pitchFamily="50" charset="-128"/>
              </a:rPr>
              <a:t>エネルギー・環境プラント事業</a:t>
            </a:r>
          </a:p>
        </p:txBody>
      </p:sp>
      <p:sp>
        <p:nvSpPr>
          <p:cNvPr id="7" name="四角形: 角を丸くする 6">
            <a:extLst>
              <a:ext uri="{FF2B5EF4-FFF2-40B4-BE49-F238E27FC236}">
                <a16:creationId xmlns:a16="http://schemas.microsoft.com/office/drawing/2014/main" xmlns="" id="{B082825F-3C42-42B9-A8F2-521C74BEF740}"/>
              </a:ext>
            </a:extLst>
          </p:cNvPr>
          <p:cNvSpPr/>
          <p:nvPr/>
        </p:nvSpPr>
        <p:spPr>
          <a:xfrm>
            <a:off x="1269293" y="4070383"/>
            <a:ext cx="4680000" cy="1800000"/>
          </a:xfrm>
          <a:prstGeom prst="roundRect">
            <a:avLst>
              <a:gd name="adj" fmla="val 9579"/>
            </a:avLst>
          </a:prstGeom>
          <a:solidFill>
            <a:schemeClr val="accent2">
              <a:lumMod val="75000"/>
            </a:schemeClr>
          </a:solidFill>
          <a:ln>
            <a:solidFill>
              <a:schemeClr val="accent2">
                <a:lumMod val="75000"/>
              </a:schemeClr>
            </a:solid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交通・輸送事業</a:t>
            </a:r>
          </a:p>
        </p:txBody>
      </p:sp>
      <p:sp>
        <p:nvSpPr>
          <p:cNvPr id="8" name="四角形: 角を丸くする 7">
            <a:extLst>
              <a:ext uri="{FF2B5EF4-FFF2-40B4-BE49-F238E27FC236}">
                <a16:creationId xmlns:a16="http://schemas.microsoft.com/office/drawing/2014/main" xmlns="" id="{0E0BD610-72B5-4462-8FC5-8D921F97AC99}"/>
              </a:ext>
            </a:extLst>
          </p:cNvPr>
          <p:cNvSpPr/>
          <p:nvPr/>
        </p:nvSpPr>
        <p:spPr>
          <a:xfrm>
            <a:off x="6278137" y="2023290"/>
            <a:ext cx="4680000" cy="1800000"/>
          </a:xfrm>
          <a:prstGeom prst="roundRect">
            <a:avLst>
              <a:gd name="adj" fmla="val 9579"/>
            </a:avLst>
          </a:prstGeom>
          <a:solidFill>
            <a:schemeClr val="accent2">
              <a:lumMod val="75000"/>
            </a:schemeClr>
          </a:solidFill>
          <a:ln>
            <a:solidFill>
              <a:schemeClr val="accent2">
                <a:lumMod val="75000"/>
              </a:schemeClr>
            </a:solid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航空宇宙システム事業</a:t>
            </a:r>
          </a:p>
        </p:txBody>
      </p:sp>
      <p:sp>
        <p:nvSpPr>
          <p:cNvPr id="9" name="四角形: 角を丸くする 8">
            <a:extLst>
              <a:ext uri="{FF2B5EF4-FFF2-40B4-BE49-F238E27FC236}">
                <a16:creationId xmlns:a16="http://schemas.microsoft.com/office/drawing/2014/main" xmlns="" id="{C085E454-FDE9-48CB-9693-46494E726613}"/>
              </a:ext>
            </a:extLst>
          </p:cNvPr>
          <p:cNvSpPr/>
          <p:nvPr/>
        </p:nvSpPr>
        <p:spPr>
          <a:xfrm>
            <a:off x="6278137" y="4070383"/>
            <a:ext cx="4680000" cy="1800000"/>
          </a:xfrm>
          <a:prstGeom prst="roundRect">
            <a:avLst>
              <a:gd name="adj" fmla="val 9579"/>
            </a:avLst>
          </a:prstGeom>
          <a:solidFill>
            <a:schemeClr val="accent2">
              <a:lumMod val="75000"/>
            </a:schemeClr>
          </a:solidFill>
          <a:ln>
            <a:solidFill>
              <a:schemeClr val="accent2">
                <a:lumMod val="75000"/>
              </a:schemeClr>
            </a:solidFill>
          </a:ln>
          <a:effectLst/>
          <a:scene3d>
            <a:camera prst="orthographicFront">
              <a:rot lat="0" lon="0" rev="0"/>
            </a:camera>
            <a:lightRig rig="contrasting" dir="t">
              <a:rot lat="0" lon="0" rev="7800000"/>
            </a:lightRig>
          </a:scene3d>
          <a:sp3d>
            <a:bevelT w="139700" h="139700"/>
          </a:sp3d>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a:solidFill>
                  <a:schemeClr val="bg1"/>
                </a:solidFill>
                <a:latin typeface="Arial Black" panose="020B0A04020102020204" pitchFamily="34" charset="0"/>
                <a:ea typeface="メイリオ" panose="020B0604030504040204" pitchFamily="50" charset="-128"/>
              </a:rPr>
              <a:t>精密機器事業</a:t>
            </a:r>
          </a:p>
        </p:txBody>
      </p:sp>
      <p:sp>
        <p:nvSpPr>
          <p:cNvPr id="10" name="正方形/長方形 9">
            <a:extLst>
              <a:ext uri="{FF2B5EF4-FFF2-40B4-BE49-F238E27FC236}">
                <a16:creationId xmlns:a16="http://schemas.microsoft.com/office/drawing/2014/main" xmlns="" id="{F25078B7-8DE5-454D-955F-F35AE4514622}"/>
              </a:ext>
            </a:extLst>
          </p:cNvPr>
          <p:cNvSpPr/>
          <p:nvPr/>
        </p:nvSpPr>
        <p:spPr>
          <a:xfrm>
            <a:off x="676694" y="1285814"/>
            <a:ext cx="5734620" cy="461665"/>
          </a:xfrm>
          <a:prstGeom prst="rect">
            <a:avLst/>
          </a:prstGeom>
        </p:spPr>
        <p:txBody>
          <a:bodyPr wrap="square">
            <a:spAutoFit/>
          </a:bodyPr>
          <a:lstStyle/>
          <a:p>
            <a:pPr>
              <a:defRPr/>
            </a:pP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基幹事業は</a:t>
            </a: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4</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領域からなります</a:t>
            </a:r>
          </a:p>
        </p:txBody>
      </p:sp>
    </p:spTree>
    <p:extLst>
      <p:ext uri="{BB962C8B-B14F-4D97-AF65-F5344CB8AC3E}">
        <p14:creationId xmlns:p14="http://schemas.microsoft.com/office/powerpoint/2010/main" val="2293989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BA91E82C-C81A-4B82-A15D-43E4A7FFC6D2}"/>
              </a:ext>
            </a:extLst>
          </p:cNvPr>
          <p:cNvSpPr>
            <a:spLocks noGrp="1"/>
          </p:cNvSpPr>
          <p:nvPr>
            <p:ph type="title"/>
          </p:nvPr>
        </p:nvSpPr>
        <p:spPr/>
        <p:txBody>
          <a:bodyPr/>
          <a:lstStyle/>
          <a:p>
            <a:r>
              <a:rPr kumimoji="1" lang="ja-JP" altLang="en-US" dirty="0"/>
              <a:t>事業領域別売上構成</a:t>
            </a:r>
          </a:p>
        </p:txBody>
      </p:sp>
      <p:sp>
        <p:nvSpPr>
          <p:cNvPr id="3" name="スライド番号プレースホルダー 2">
            <a:extLst>
              <a:ext uri="{FF2B5EF4-FFF2-40B4-BE49-F238E27FC236}">
                <a16:creationId xmlns:a16="http://schemas.microsoft.com/office/drawing/2014/main" xmlns="" id="{64C0D341-CA68-4C13-894E-A269687AAB38}"/>
              </a:ext>
            </a:extLst>
          </p:cNvPr>
          <p:cNvSpPr>
            <a:spLocks noGrp="1"/>
          </p:cNvSpPr>
          <p:nvPr>
            <p:ph type="sldNum" sz="quarter" idx="10"/>
          </p:nvPr>
        </p:nvSpPr>
        <p:spPr/>
        <p:txBody>
          <a:bodyPr/>
          <a:lstStyle/>
          <a:p>
            <a:pPr>
              <a:defRPr/>
            </a:pPr>
            <a:fld id="{6E26CF41-35B6-440A-8AAF-46BEDF2D8271}" type="slidenum">
              <a:rPr lang="ja-JP" altLang="en-US" smtClean="0"/>
              <a:pPr>
                <a:defRPr/>
              </a:pPr>
              <a:t>9</a:t>
            </a:fld>
            <a:endParaRPr lang="ja-JP" altLang="en-US" dirty="0"/>
          </a:p>
        </p:txBody>
      </p:sp>
      <p:sp>
        <p:nvSpPr>
          <p:cNvPr id="4" name="フッター プレースホルダー 3">
            <a:extLst>
              <a:ext uri="{FF2B5EF4-FFF2-40B4-BE49-F238E27FC236}">
                <a16:creationId xmlns:a16="http://schemas.microsoft.com/office/drawing/2014/main" xmlns="" id="{1E6657E9-B8E3-4B25-AB60-57813B1160A0}"/>
              </a:ext>
            </a:extLst>
          </p:cNvPr>
          <p:cNvSpPr>
            <a:spLocks noGrp="1"/>
          </p:cNvSpPr>
          <p:nvPr>
            <p:ph type="ftr" sz="quarter" idx="11"/>
          </p:nvPr>
        </p:nvSpPr>
        <p:spPr/>
        <p:txBody>
          <a:bodyPr/>
          <a:lstStyle/>
          <a:p>
            <a:pPr>
              <a:defRPr/>
            </a:pPr>
            <a:r>
              <a:rPr lang="ja-JP" altLang="en-US" dirty="0"/>
              <a:t>株式会社ビューポイント重工</a:t>
            </a:r>
          </a:p>
        </p:txBody>
      </p:sp>
      <p:sp>
        <p:nvSpPr>
          <p:cNvPr id="5" name="下カーブ矢印 20">
            <a:extLst>
              <a:ext uri="{FF2B5EF4-FFF2-40B4-BE49-F238E27FC236}">
                <a16:creationId xmlns:a16="http://schemas.microsoft.com/office/drawing/2014/main" xmlns="" id="{5627E622-C780-47F5-97D2-504BEED25262}"/>
              </a:ext>
            </a:extLst>
          </p:cNvPr>
          <p:cNvSpPr/>
          <p:nvPr/>
        </p:nvSpPr>
        <p:spPr>
          <a:xfrm rot="13990129" flipH="1">
            <a:off x="2381964" y="3520297"/>
            <a:ext cx="2713751" cy="1201767"/>
          </a:xfrm>
          <a:prstGeom prst="curvedDownArrow">
            <a:avLst/>
          </a:prstGeom>
          <a:solidFill>
            <a:schemeClr val="bg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テキスト ボックス 5">
            <a:extLst>
              <a:ext uri="{FF2B5EF4-FFF2-40B4-BE49-F238E27FC236}">
                <a16:creationId xmlns:a16="http://schemas.microsoft.com/office/drawing/2014/main" xmlns="" id="{8D76FCCC-A220-4E25-8988-22A7C7128041}"/>
              </a:ext>
            </a:extLst>
          </p:cNvPr>
          <p:cNvSpPr txBox="1"/>
          <p:nvPr/>
        </p:nvSpPr>
        <p:spPr>
          <a:xfrm>
            <a:off x="636794" y="1285615"/>
            <a:ext cx="238882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航空宇宙システム</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7" name="直線コネクタ 6">
            <a:extLst>
              <a:ext uri="{FF2B5EF4-FFF2-40B4-BE49-F238E27FC236}">
                <a16:creationId xmlns:a16="http://schemas.microsoft.com/office/drawing/2014/main" xmlns="" id="{1D1BE9D0-ECF9-4C28-8F9B-E98F25B79BAF}"/>
              </a:ext>
            </a:extLst>
          </p:cNvPr>
          <p:cNvCxnSpPr>
            <a:cxnSpLocks/>
            <a:stCxn id="6" idx="2"/>
          </p:cNvCxnSpPr>
          <p:nvPr/>
        </p:nvCxnSpPr>
        <p:spPr>
          <a:xfrm>
            <a:off x="1831207" y="1993501"/>
            <a:ext cx="94562" cy="14065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8" name="テキスト ボックス 7">
            <a:extLst>
              <a:ext uri="{FF2B5EF4-FFF2-40B4-BE49-F238E27FC236}">
                <a16:creationId xmlns:a16="http://schemas.microsoft.com/office/drawing/2014/main" xmlns="" id="{0D71F19C-516F-4610-A3EB-2DCF319E562A}"/>
              </a:ext>
            </a:extLst>
          </p:cNvPr>
          <p:cNvSpPr txBox="1"/>
          <p:nvPr/>
        </p:nvSpPr>
        <p:spPr>
          <a:xfrm>
            <a:off x="3038375" y="1285615"/>
            <a:ext cx="333463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エネルギー・環境プラント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656</a:t>
            </a:r>
            <a:endParaRPr kumimoji="1" lang="ja-JP" altLang="en-US" sz="2000" dirty="0">
              <a:latin typeface="Arial Black" panose="020B0A04020102020204" pitchFamily="34" charset="0"/>
              <a:ea typeface="メイリオ" panose="020B0604030504040204" pitchFamily="50" charset="-128"/>
            </a:endParaRPr>
          </a:p>
        </p:txBody>
      </p:sp>
      <p:cxnSp>
        <p:nvCxnSpPr>
          <p:cNvPr id="9" name="直線コネクタ 8">
            <a:extLst>
              <a:ext uri="{FF2B5EF4-FFF2-40B4-BE49-F238E27FC236}">
                <a16:creationId xmlns:a16="http://schemas.microsoft.com/office/drawing/2014/main" xmlns="" id="{35B51C16-F918-4FEF-9CB8-573995E2F19E}"/>
              </a:ext>
            </a:extLst>
          </p:cNvPr>
          <p:cNvCxnSpPr>
            <a:cxnSpLocks/>
          </p:cNvCxnSpPr>
          <p:nvPr/>
        </p:nvCxnSpPr>
        <p:spPr>
          <a:xfrm>
            <a:off x="4705691" y="1931947"/>
            <a:ext cx="209321" cy="2019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 name="テキスト ボックス 9">
            <a:extLst>
              <a:ext uri="{FF2B5EF4-FFF2-40B4-BE49-F238E27FC236}">
                <a16:creationId xmlns:a16="http://schemas.microsoft.com/office/drawing/2014/main" xmlns="" id="{D90136A8-F6C7-459B-9C70-578C219B5639}"/>
              </a:ext>
            </a:extLst>
          </p:cNvPr>
          <p:cNvSpPr txBox="1"/>
          <p:nvPr/>
        </p:nvSpPr>
        <p:spPr>
          <a:xfrm>
            <a:off x="5726712" y="1285615"/>
            <a:ext cx="3003933"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交通・輸送</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292</a:t>
            </a:r>
            <a:endParaRPr kumimoji="1" lang="ja-JP" altLang="en-US" sz="2000" dirty="0">
              <a:latin typeface="Arial Black" panose="020B0A04020102020204" pitchFamily="34" charset="0"/>
              <a:ea typeface="メイリオ" panose="020B0604030504040204" pitchFamily="50" charset="-128"/>
            </a:endParaRPr>
          </a:p>
        </p:txBody>
      </p:sp>
      <p:cxnSp>
        <p:nvCxnSpPr>
          <p:cNvPr id="11" name="直線コネクタ 10">
            <a:extLst>
              <a:ext uri="{FF2B5EF4-FFF2-40B4-BE49-F238E27FC236}">
                <a16:creationId xmlns:a16="http://schemas.microsoft.com/office/drawing/2014/main" xmlns="" id="{46530D07-6903-45B5-8B7E-A72B8138F1A3}"/>
              </a:ext>
            </a:extLst>
          </p:cNvPr>
          <p:cNvCxnSpPr>
            <a:cxnSpLocks/>
          </p:cNvCxnSpPr>
          <p:nvPr/>
        </p:nvCxnSpPr>
        <p:spPr>
          <a:xfrm>
            <a:off x="7546207" y="1917262"/>
            <a:ext cx="209321" cy="2019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テキスト ボックス 11">
            <a:extLst>
              <a:ext uri="{FF2B5EF4-FFF2-40B4-BE49-F238E27FC236}">
                <a16:creationId xmlns:a16="http://schemas.microsoft.com/office/drawing/2014/main" xmlns="" id="{7D30434D-87B9-4A8F-8492-DAC12D4C232B}"/>
              </a:ext>
            </a:extLst>
          </p:cNvPr>
          <p:cNvSpPr txBox="1"/>
          <p:nvPr/>
        </p:nvSpPr>
        <p:spPr>
          <a:xfrm>
            <a:off x="7431767" y="1285615"/>
            <a:ext cx="3003933"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精密機器</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219</a:t>
            </a:r>
            <a:endParaRPr kumimoji="1" lang="ja-JP" altLang="en-US" sz="2000" dirty="0">
              <a:latin typeface="Arial Black" panose="020B0A04020102020204" pitchFamily="34" charset="0"/>
              <a:ea typeface="メイリオ" panose="020B0604030504040204" pitchFamily="50" charset="-128"/>
            </a:endParaRPr>
          </a:p>
        </p:txBody>
      </p:sp>
      <p:cxnSp>
        <p:nvCxnSpPr>
          <p:cNvPr id="13" name="直線コネクタ 12">
            <a:extLst>
              <a:ext uri="{FF2B5EF4-FFF2-40B4-BE49-F238E27FC236}">
                <a16:creationId xmlns:a16="http://schemas.microsoft.com/office/drawing/2014/main" xmlns="" id="{4A32E07B-AF09-4A9B-A49B-020D6BFE25F0}"/>
              </a:ext>
            </a:extLst>
          </p:cNvPr>
          <p:cNvCxnSpPr>
            <a:cxnSpLocks/>
          </p:cNvCxnSpPr>
          <p:nvPr/>
        </p:nvCxnSpPr>
        <p:spPr>
          <a:xfrm>
            <a:off x="9048173" y="1894995"/>
            <a:ext cx="209321" cy="2019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xmlns="" id="{615FE0BE-5C47-4D10-95D4-8E714C5FF044}"/>
              </a:ext>
            </a:extLst>
          </p:cNvPr>
          <p:cNvSpPr txBox="1"/>
          <p:nvPr/>
        </p:nvSpPr>
        <p:spPr>
          <a:xfrm>
            <a:off x="9352536" y="1288657"/>
            <a:ext cx="1699352"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その他</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73</a:t>
            </a:r>
            <a:endParaRPr kumimoji="1" lang="ja-JP" altLang="en-US" sz="2000" dirty="0">
              <a:latin typeface="Arial Black" panose="020B0A04020102020204" pitchFamily="34" charset="0"/>
              <a:ea typeface="メイリオ" panose="020B0604030504040204" pitchFamily="50" charset="-128"/>
            </a:endParaRPr>
          </a:p>
        </p:txBody>
      </p:sp>
      <p:cxnSp>
        <p:nvCxnSpPr>
          <p:cNvPr id="15" name="直線コネクタ 14">
            <a:extLst>
              <a:ext uri="{FF2B5EF4-FFF2-40B4-BE49-F238E27FC236}">
                <a16:creationId xmlns:a16="http://schemas.microsoft.com/office/drawing/2014/main" xmlns="" id="{7E4A45F0-B765-418E-8C75-2D9DAD52657F}"/>
              </a:ext>
            </a:extLst>
          </p:cNvPr>
          <p:cNvCxnSpPr>
            <a:cxnSpLocks/>
          </p:cNvCxnSpPr>
          <p:nvPr/>
        </p:nvCxnSpPr>
        <p:spPr>
          <a:xfrm>
            <a:off x="10162714" y="1876408"/>
            <a:ext cx="209321" cy="20196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6" name="テキスト ボックス 15">
            <a:extLst>
              <a:ext uri="{FF2B5EF4-FFF2-40B4-BE49-F238E27FC236}">
                <a16:creationId xmlns:a16="http://schemas.microsoft.com/office/drawing/2014/main" xmlns="" id="{FE8CEEDA-1376-4E23-B122-4E4C9A5F9103}"/>
              </a:ext>
            </a:extLst>
          </p:cNvPr>
          <p:cNvSpPr txBox="1"/>
          <p:nvPr/>
        </p:nvSpPr>
        <p:spPr>
          <a:xfrm>
            <a:off x="7950822" y="4888715"/>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55</a:t>
            </a:r>
            <a:r>
              <a:rPr kumimoji="1" lang="ja-JP" altLang="en-US" sz="2000" dirty="0">
                <a:latin typeface="Arial Black" panose="020B0A04020102020204" pitchFamily="34" charset="0"/>
                <a:ea typeface="メイリオ" panose="020B0604030504040204" pitchFamily="50" charset="-128"/>
              </a:rPr>
              <a:t>％</a:t>
            </a:r>
          </a:p>
        </p:txBody>
      </p:sp>
      <p:sp>
        <p:nvSpPr>
          <p:cNvPr id="17" name="テキスト ボックス 16">
            <a:extLst>
              <a:ext uri="{FF2B5EF4-FFF2-40B4-BE49-F238E27FC236}">
                <a16:creationId xmlns:a16="http://schemas.microsoft.com/office/drawing/2014/main" xmlns="" id="{41567D51-0ED7-4BB4-B23D-762D13263BCE}"/>
              </a:ext>
            </a:extLst>
          </p:cNvPr>
          <p:cNvSpPr txBox="1"/>
          <p:nvPr/>
        </p:nvSpPr>
        <p:spPr>
          <a:xfrm>
            <a:off x="8557906" y="3862542"/>
            <a:ext cx="2383152"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発電</a:t>
            </a:r>
            <a:r>
              <a:rPr kumimoji="1" lang="ja-JP" altLang="en-US" sz="2000" dirty="0">
                <a:latin typeface="Arial Black" panose="020B0A04020102020204" pitchFamily="34" charset="0"/>
                <a:ea typeface="メイリオ" panose="020B0604030504040204" pitchFamily="50" charset="-128"/>
              </a:rPr>
              <a:t>プラント</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361</a:t>
            </a:r>
            <a:endParaRPr kumimoji="1" lang="ja-JP" altLang="en-US" sz="2000" dirty="0">
              <a:latin typeface="Arial Black" panose="020B0A04020102020204" pitchFamily="34" charset="0"/>
              <a:ea typeface="メイリオ" panose="020B0604030504040204" pitchFamily="50" charset="-128"/>
            </a:endParaRPr>
          </a:p>
        </p:txBody>
      </p:sp>
      <p:sp>
        <p:nvSpPr>
          <p:cNvPr id="18" name="二等辺三角形 17">
            <a:extLst>
              <a:ext uri="{FF2B5EF4-FFF2-40B4-BE49-F238E27FC236}">
                <a16:creationId xmlns:a16="http://schemas.microsoft.com/office/drawing/2014/main" xmlns="" id="{1F900AB7-0FF4-4302-8B78-CC2C2A900F73}"/>
              </a:ext>
            </a:extLst>
          </p:cNvPr>
          <p:cNvSpPr/>
          <p:nvPr/>
        </p:nvSpPr>
        <p:spPr>
          <a:xfrm flipV="1">
            <a:off x="2680422" y="2802803"/>
            <a:ext cx="4174958" cy="429434"/>
          </a:xfrm>
          <a:prstGeom prst="triangle">
            <a:avLst>
              <a:gd name="adj" fmla="val 80673"/>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9" name="テキスト ボックス 18">
            <a:extLst>
              <a:ext uri="{FF2B5EF4-FFF2-40B4-BE49-F238E27FC236}">
                <a16:creationId xmlns:a16="http://schemas.microsoft.com/office/drawing/2014/main" xmlns="" id="{0C52DD39-8C09-4DD1-B7D8-62203F048744}"/>
              </a:ext>
            </a:extLst>
          </p:cNvPr>
          <p:cNvSpPr txBox="1"/>
          <p:nvPr/>
        </p:nvSpPr>
        <p:spPr>
          <a:xfrm>
            <a:off x="6871332" y="4532990"/>
            <a:ext cx="947315" cy="707886"/>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656</a:t>
            </a:r>
          </a:p>
          <a:p>
            <a:pPr algn="ctr"/>
            <a:r>
              <a:rPr lang="ja-JP" altLang="en-US" sz="2000" dirty="0">
                <a:latin typeface="Arial Black" panose="020B0A04020102020204" pitchFamily="34" charset="0"/>
                <a:ea typeface="メイリオ" panose="020B0604030504040204" pitchFamily="50" charset="-128"/>
              </a:rPr>
              <a:t>億円</a:t>
            </a:r>
            <a:endParaRPr kumimoji="1" lang="ja-JP" altLang="en-US" sz="2000" dirty="0">
              <a:latin typeface="Arial Black" panose="020B0A04020102020204" pitchFamily="34" charset="0"/>
              <a:ea typeface="メイリオ" panose="020B0604030504040204" pitchFamily="50" charset="-128"/>
            </a:endParaRPr>
          </a:p>
        </p:txBody>
      </p:sp>
      <p:cxnSp>
        <p:nvCxnSpPr>
          <p:cNvPr id="20" name="直線コネクタ 19">
            <a:extLst>
              <a:ext uri="{FF2B5EF4-FFF2-40B4-BE49-F238E27FC236}">
                <a16:creationId xmlns:a16="http://schemas.microsoft.com/office/drawing/2014/main" xmlns="" id="{C4BF82B4-F07D-489A-9F97-B0FB23E1EAE7}"/>
              </a:ext>
            </a:extLst>
          </p:cNvPr>
          <p:cNvCxnSpPr>
            <a:cxnSpLocks/>
          </p:cNvCxnSpPr>
          <p:nvPr/>
        </p:nvCxnSpPr>
        <p:spPr>
          <a:xfrm flipH="1">
            <a:off x="8681564" y="4294322"/>
            <a:ext cx="216573" cy="23542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xmlns="" id="{1817F12D-6440-41CD-87B4-872343D61EF1}"/>
              </a:ext>
            </a:extLst>
          </p:cNvPr>
          <p:cNvSpPr txBox="1"/>
          <p:nvPr/>
        </p:nvSpPr>
        <p:spPr>
          <a:xfrm>
            <a:off x="2713250" y="3545966"/>
            <a:ext cx="3611505" cy="707886"/>
          </a:xfrm>
          <a:prstGeom prst="rect">
            <a:avLst/>
          </a:prstGeom>
          <a:noFill/>
        </p:spPr>
        <p:txBody>
          <a:bodyPr wrap="square" rtlCol="0">
            <a:spAutoFit/>
          </a:bodyPr>
          <a:lstStyle/>
          <a:p>
            <a:pPr algn="ctr"/>
            <a:r>
              <a:rPr kumimoji="1" lang="ja-JP" altLang="en-US" sz="2000" dirty="0">
                <a:latin typeface="Arial Black" panose="020B0A04020102020204" pitchFamily="34" charset="0"/>
                <a:ea typeface="メイリオ" panose="020B0604030504040204" pitchFamily="50" charset="-128"/>
              </a:rPr>
              <a:t>プラントエンジニアリング</a:t>
            </a:r>
            <a:endParaRPr kumimoji="1" lang="en-US" altLang="ja-JP" sz="2000" dirty="0">
              <a:latin typeface="Arial Black" panose="020B0A04020102020204" pitchFamily="34" charset="0"/>
              <a:ea typeface="メイリオ" panose="020B0604030504040204" pitchFamily="50" charset="-128"/>
            </a:endParaRPr>
          </a:p>
          <a:p>
            <a:pPr algn="ctr"/>
            <a:r>
              <a:rPr kumimoji="1" lang="en-US" altLang="ja-JP" sz="2000" dirty="0">
                <a:latin typeface="Arial Black" panose="020B0A04020102020204" pitchFamily="34" charset="0"/>
                <a:ea typeface="メイリオ" panose="020B0604030504040204" pitchFamily="50" charset="-128"/>
              </a:rPr>
              <a:t>131</a:t>
            </a:r>
            <a:endParaRPr kumimoji="1" lang="ja-JP" altLang="en-US" sz="2000" dirty="0">
              <a:latin typeface="Arial Black" panose="020B0A04020102020204" pitchFamily="34" charset="0"/>
              <a:ea typeface="メイリオ" panose="020B0604030504040204" pitchFamily="50" charset="-128"/>
            </a:endParaRPr>
          </a:p>
        </p:txBody>
      </p:sp>
      <p:sp>
        <p:nvSpPr>
          <p:cNvPr id="22" name="テキスト ボックス 21">
            <a:extLst>
              <a:ext uri="{FF2B5EF4-FFF2-40B4-BE49-F238E27FC236}">
                <a16:creationId xmlns:a16="http://schemas.microsoft.com/office/drawing/2014/main" xmlns="" id="{D3B2F0D7-CDD1-406A-8A49-DEB552CEAFB7}"/>
              </a:ext>
            </a:extLst>
          </p:cNvPr>
          <p:cNvSpPr txBox="1"/>
          <p:nvPr/>
        </p:nvSpPr>
        <p:spPr>
          <a:xfrm>
            <a:off x="6281364" y="3816375"/>
            <a:ext cx="947315" cy="400110"/>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20</a:t>
            </a:r>
            <a:r>
              <a:rPr kumimoji="1" lang="ja-JP" altLang="en-US" sz="2000" dirty="0">
                <a:latin typeface="Arial Black" panose="020B0A04020102020204" pitchFamily="34" charset="0"/>
                <a:ea typeface="メイリオ" panose="020B0604030504040204" pitchFamily="50" charset="-128"/>
              </a:rPr>
              <a:t>％</a:t>
            </a:r>
          </a:p>
        </p:txBody>
      </p:sp>
      <p:cxnSp>
        <p:nvCxnSpPr>
          <p:cNvPr id="23" name="直線コネクタ 22">
            <a:extLst>
              <a:ext uri="{FF2B5EF4-FFF2-40B4-BE49-F238E27FC236}">
                <a16:creationId xmlns:a16="http://schemas.microsoft.com/office/drawing/2014/main" xmlns="" id="{85F1E848-6583-4259-875E-46C986EB65C2}"/>
              </a:ext>
            </a:extLst>
          </p:cNvPr>
          <p:cNvCxnSpPr>
            <a:cxnSpLocks/>
          </p:cNvCxnSpPr>
          <p:nvPr/>
        </p:nvCxnSpPr>
        <p:spPr>
          <a:xfrm>
            <a:off x="5925567" y="3891541"/>
            <a:ext cx="229020" cy="184666"/>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テキスト ボックス 23">
            <a:extLst>
              <a:ext uri="{FF2B5EF4-FFF2-40B4-BE49-F238E27FC236}">
                <a16:creationId xmlns:a16="http://schemas.microsoft.com/office/drawing/2014/main" xmlns="" id="{6C3B7E08-248E-43C1-89F7-C67529B758E7}"/>
              </a:ext>
            </a:extLst>
          </p:cNvPr>
          <p:cNvSpPr txBox="1"/>
          <p:nvPr/>
        </p:nvSpPr>
        <p:spPr>
          <a:xfrm>
            <a:off x="2522997" y="5412935"/>
            <a:ext cx="3429260" cy="707886"/>
          </a:xfrm>
          <a:prstGeom prst="rect">
            <a:avLst/>
          </a:prstGeom>
          <a:noFill/>
        </p:spPr>
        <p:txBody>
          <a:bodyPr wrap="square" rtlCol="0">
            <a:spAutoFit/>
          </a:bodyPr>
          <a:lstStyle/>
          <a:p>
            <a:pPr algn="ctr"/>
            <a:r>
              <a:rPr lang="ja-JP" altLang="en-US" sz="2000" dirty="0">
                <a:latin typeface="Arial Black" panose="020B0A04020102020204" pitchFamily="34" charset="0"/>
                <a:ea typeface="メイリオ" panose="020B0604030504040204" pitchFamily="50" charset="-128"/>
              </a:rPr>
              <a:t>各種エネルギー・機械</a:t>
            </a:r>
            <a:endParaRPr kumimoji="1" lang="en-US" altLang="ja-JP" sz="2000" dirty="0">
              <a:latin typeface="Arial Black" panose="020B0A04020102020204" pitchFamily="34" charset="0"/>
              <a:ea typeface="メイリオ" panose="020B0604030504040204" pitchFamily="50" charset="-128"/>
            </a:endParaRPr>
          </a:p>
          <a:p>
            <a:pPr algn="ctr"/>
            <a:r>
              <a:rPr lang="en-US" altLang="ja-JP" sz="2000" dirty="0">
                <a:latin typeface="Arial Black" panose="020B0A04020102020204" pitchFamily="34" charset="0"/>
                <a:ea typeface="メイリオ" panose="020B0604030504040204" pitchFamily="50" charset="-128"/>
              </a:rPr>
              <a:t>164</a:t>
            </a:r>
            <a:endParaRPr kumimoji="1" lang="ja-JP" altLang="en-US" sz="2000" dirty="0">
              <a:latin typeface="Arial Black" panose="020B0A04020102020204" pitchFamily="34" charset="0"/>
              <a:ea typeface="メイリオ" panose="020B0604030504040204" pitchFamily="50" charset="-128"/>
            </a:endParaRPr>
          </a:p>
        </p:txBody>
      </p:sp>
      <p:cxnSp>
        <p:nvCxnSpPr>
          <p:cNvPr id="25" name="直線コネクタ 24">
            <a:extLst>
              <a:ext uri="{FF2B5EF4-FFF2-40B4-BE49-F238E27FC236}">
                <a16:creationId xmlns:a16="http://schemas.microsoft.com/office/drawing/2014/main" xmlns="" id="{DA969BE6-1607-46F5-9CBD-CBA50AFE8B90}"/>
              </a:ext>
            </a:extLst>
          </p:cNvPr>
          <p:cNvCxnSpPr>
            <a:cxnSpLocks/>
          </p:cNvCxnSpPr>
          <p:nvPr/>
        </p:nvCxnSpPr>
        <p:spPr>
          <a:xfrm flipV="1">
            <a:off x="5712563" y="5310562"/>
            <a:ext cx="290013" cy="25403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6" name="テキスト ボックス 25">
            <a:extLst>
              <a:ext uri="{FF2B5EF4-FFF2-40B4-BE49-F238E27FC236}">
                <a16:creationId xmlns:a16="http://schemas.microsoft.com/office/drawing/2014/main" xmlns="" id="{38D6435C-0EE1-4929-BD6E-3D848419217C}"/>
              </a:ext>
            </a:extLst>
          </p:cNvPr>
          <p:cNvSpPr txBox="1"/>
          <p:nvPr/>
        </p:nvSpPr>
        <p:spPr>
          <a:xfrm>
            <a:off x="9620499" y="5194725"/>
            <a:ext cx="1646605" cy="646331"/>
          </a:xfrm>
          <a:prstGeom prst="rect">
            <a:avLst/>
          </a:prstGeom>
          <a:noFill/>
          <a:ln>
            <a:solidFill>
              <a:schemeClr val="bg1">
                <a:lumMod val="65000"/>
              </a:schemeClr>
            </a:solidFill>
          </a:ln>
        </p:spPr>
        <p:txBody>
          <a:bodyPr wrap="none" rtlCol="0">
            <a:spAutoFit/>
          </a:bodyPr>
          <a:lstStyle/>
          <a:p>
            <a:pPr algn="ctr"/>
            <a:r>
              <a:rPr kumimoji="1" lang="en-US" altLang="ja-JP" sz="1800" dirty="0">
                <a:latin typeface="Arial Black" panose="020B0A04020102020204" pitchFamily="34" charset="0"/>
                <a:ea typeface="メイリオ" panose="020B0604030504040204" pitchFamily="50" charset="-128"/>
              </a:rPr>
              <a:t>2018</a:t>
            </a:r>
            <a:r>
              <a:rPr kumimoji="1" lang="ja-JP" altLang="en-US" sz="1800" dirty="0">
                <a:latin typeface="Arial Black" panose="020B0A04020102020204" pitchFamily="34" charset="0"/>
                <a:ea typeface="メイリオ" panose="020B0604030504040204" pitchFamily="50" charset="-128"/>
              </a:rPr>
              <a:t>年</a:t>
            </a:r>
            <a:r>
              <a:rPr kumimoji="1" lang="en-US" altLang="ja-JP" sz="1800" dirty="0">
                <a:latin typeface="Arial Black" panose="020B0A04020102020204" pitchFamily="34" charset="0"/>
                <a:ea typeface="メイリオ" panose="020B0604030504040204" pitchFamily="50" charset="-128"/>
              </a:rPr>
              <a:t>3</a:t>
            </a:r>
            <a:r>
              <a:rPr kumimoji="1" lang="ja-JP" altLang="en-US" sz="1800" dirty="0">
                <a:latin typeface="Arial Black" panose="020B0A04020102020204" pitchFamily="34" charset="0"/>
                <a:ea typeface="メイリオ" panose="020B0604030504040204" pitchFamily="50" charset="-128"/>
              </a:rPr>
              <a:t>月期</a:t>
            </a:r>
            <a:endParaRPr kumimoji="1" lang="en-US" altLang="ja-JP" sz="1800" dirty="0">
              <a:latin typeface="Arial Black" panose="020B0A04020102020204" pitchFamily="34" charset="0"/>
              <a:ea typeface="メイリオ" panose="020B0604030504040204" pitchFamily="50" charset="-128"/>
            </a:endParaRPr>
          </a:p>
          <a:p>
            <a:pPr algn="ctr"/>
            <a:r>
              <a:rPr kumimoji="1" lang="ja-JP" altLang="en-US" sz="1800" dirty="0">
                <a:latin typeface="Arial Black" panose="020B0A04020102020204" pitchFamily="34" charset="0"/>
                <a:ea typeface="メイリオ" panose="020B0604030504040204" pitchFamily="50" charset="-128"/>
              </a:rPr>
              <a:t>単位：</a:t>
            </a:r>
            <a:r>
              <a:rPr lang="ja-JP" altLang="en-US" dirty="0">
                <a:latin typeface="Arial Black" panose="020B0A04020102020204" pitchFamily="34" charset="0"/>
                <a:ea typeface="メイリオ" panose="020B0604030504040204" pitchFamily="50" charset="-128"/>
              </a:rPr>
              <a:t>億</a:t>
            </a:r>
            <a:r>
              <a:rPr kumimoji="1" lang="ja-JP" altLang="en-US" sz="1800" dirty="0">
                <a:latin typeface="Arial Black" panose="020B0A04020102020204" pitchFamily="34" charset="0"/>
                <a:ea typeface="メイリオ" panose="020B0604030504040204" pitchFamily="50" charset="-128"/>
              </a:rPr>
              <a:t>円</a:t>
            </a:r>
          </a:p>
        </p:txBody>
      </p:sp>
      <p:sp>
        <p:nvSpPr>
          <p:cNvPr id="27" name="テキスト ボックス 26">
            <a:extLst>
              <a:ext uri="{FF2B5EF4-FFF2-40B4-BE49-F238E27FC236}">
                <a16:creationId xmlns:a16="http://schemas.microsoft.com/office/drawing/2014/main" xmlns="" id="{AE81BA6F-5694-4FE8-8AEA-A7FDA009206E}"/>
              </a:ext>
            </a:extLst>
          </p:cNvPr>
          <p:cNvSpPr txBox="1"/>
          <p:nvPr/>
        </p:nvSpPr>
        <p:spPr>
          <a:xfrm>
            <a:off x="5979798" y="5179351"/>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25</a:t>
            </a:r>
            <a:r>
              <a:rPr kumimoji="1" lang="ja-JP" altLang="en-US" sz="2000" dirty="0">
                <a:latin typeface="Arial Black" panose="020B0A04020102020204" pitchFamily="34" charset="0"/>
                <a:ea typeface="メイリオ" panose="020B0604030504040204" pitchFamily="50" charset="-128"/>
              </a:rPr>
              <a:t>％</a:t>
            </a:r>
          </a:p>
        </p:txBody>
      </p:sp>
      <p:graphicFrame>
        <p:nvGraphicFramePr>
          <p:cNvPr id="28" name="グラフ 27">
            <a:extLst>
              <a:ext uri="{FF2B5EF4-FFF2-40B4-BE49-F238E27FC236}">
                <a16:creationId xmlns:a16="http://schemas.microsoft.com/office/drawing/2014/main" xmlns="" id="{9715E2C1-650E-4F28-B4BF-9427D2803C06}"/>
              </a:ext>
            </a:extLst>
          </p:cNvPr>
          <p:cNvGraphicFramePr>
            <a:graphicFrameLocks/>
          </p:cNvGraphicFramePr>
          <p:nvPr>
            <p:extLst>
              <p:ext uri="{D42A27DB-BD31-4B8C-83A1-F6EECF244321}">
                <p14:modId xmlns:p14="http://schemas.microsoft.com/office/powerpoint/2010/main" val="3388532800"/>
              </p:ext>
            </p:extLst>
          </p:nvPr>
        </p:nvGraphicFramePr>
        <p:xfrm>
          <a:off x="1131544" y="1663476"/>
          <a:ext cx="11479576" cy="1601576"/>
        </p:xfrm>
        <a:graphic>
          <a:graphicData uri="http://schemas.openxmlformats.org/drawingml/2006/chart">
            <c:chart xmlns:c="http://schemas.openxmlformats.org/drawingml/2006/chart" xmlns:r="http://schemas.openxmlformats.org/officeDocument/2006/relationships" r:id="rId2"/>
          </a:graphicData>
        </a:graphic>
      </p:graphicFrame>
      <mc:AlternateContent xmlns:mc="http://schemas.openxmlformats.org/markup-compatibility/2006">
        <mc:Choice xmlns:cx1="http://schemas.microsoft.com/office/drawing/2015/9/8/chartex" xmlns="" Requires="cx1">
          <p:graphicFrame>
            <p:nvGraphicFramePr>
              <p:cNvPr id="29" name="グラフ 28">
                <a:extLst>
                  <a:ext uri="{FF2B5EF4-FFF2-40B4-BE49-F238E27FC236}">
                    <a16:creationId xmlns:a16="http://schemas.microsoft.com/office/drawing/2014/main" id="{3B9B674E-9C0E-47F1-8DC0-A220CF1841D2}"/>
                  </a:ext>
                </a:extLst>
              </p:cNvPr>
              <p:cNvGraphicFramePr/>
              <p:nvPr>
                <p:extLst>
                  <p:ext uri="{D42A27DB-BD31-4B8C-83A1-F6EECF244321}">
                    <p14:modId xmlns:p14="http://schemas.microsoft.com/office/powerpoint/2010/main" val="2819533311"/>
                  </p:ext>
                </p:extLst>
              </p:nvPr>
            </p:nvGraphicFramePr>
            <p:xfrm>
              <a:off x="5030916" y="3366186"/>
              <a:ext cx="4628148" cy="2979940"/>
            </p:xfrm>
            <a:graphic>
              <a:graphicData uri="http://schemas.microsoft.com/office/drawing/2014/chartex">
                <cx:chart xmlns:cx="http://schemas.microsoft.com/office/drawing/2014/chartex" xmlns:r="http://schemas.openxmlformats.org/officeDocument/2006/relationships" r:id="rId3"/>
              </a:graphicData>
            </a:graphic>
          </p:graphicFrame>
        </mc:Choice>
        <mc:Fallback>
          <p:pic>
            <p:nvPicPr>
              <p:cNvPr id="29" name="グラフ 28">
                <a:extLst>
                  <a:ext uri="{FF2B5EF4-FFF2-40B4-BE49-F238E27FC236}">
                    <a16:creationId xmlns:a16="http://schemas.microsoft.com/office/drawing/2014/main" xmlns="" id="{3B9B674E-9C0E-47F1-8DC0-A220CF1841D2}"/>
                  </a:ext>
                </a:extLst>
              </p:cNvPr>
              <p:cNvPicPr>
                <a:picLocks noGrp="1" noRot="1" noChangeAspect="1" noMove="1" noResize="1" noEditPoints="1" noAdjustHandles="1" noChangeArrowheads="1" noChangeShapeType="1"/>
              </p:cNvPicPr>
              <p:nvPr/>
            </p:nvPicPr>
            <p:blipFill>
              <a:blip r:embed="rId4"/>
              <a:stretch>
                <a:fillRect/>
              </a:stretch>
            </p:blipFill>
            <p:spPr>
              <a:xfrm>
                <a:off x="5030916" y="3366186"/>
                <a:ext cx="4628148" cy="2979940"/>
              </a:xfrm>
              <a:prstGeom prst="rect">
                <a:avLst/>
              </a:prstGeom>
            </p:spPr>
          </p:pic>
        </mc:Fallback>
      </mc:AlternateContent>
      <p:sp>
        <p:nvSpPr>
          <p:cNvPr id="30" name="テキスト ボックス 29">
            <a:extLst>
              <a:ext uri="{FF2B5EF4-FFF2-40B4-BE49-F238E27FC236}">
                <a16:creationId xmlns:a16="http://schemas.microsoft.com/office/drawing/2014/main" xmlns="" id="{DA6EA8CF-1436-46D7-8CEF-D587696C10A3}"/>
              </a:ext>
            </a:extLst>
          </p:cNvPr>
          <p:cNvSpPr txBox="1"/>
          <p:nvPr/>
        </p:nvSpPr>
        <p:spPr>
          <a:xfrm>
            <a:off x="7945586" y="4905924"/>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55</a:t>
            </a:r>
            <a:r>
              <a:rPr kumimoji="1" lang="ja-JP" altLang="en-US" sz="2000" dirty="0">
                <a:latin typeface="Arial Black" panose="020B0A04020102020204" pitchFamily="34" charset="0"/>
                <a:ea typeface="メイリオ" panose="020B0604030504040204" pitchFamily="50" charset="-128"/>
              </a:rPr>
              <a:t>％</a:t>
            </a:r>
          </a:p>
        </p:txBody>
      </p:sp>
      <p:sp>
        <p:nvSpPr>
          <p:cNvPr id="31" name="テキスト ボックス 30">
            <a:extLst>
              <a:ext uri="{FF2B5EF4-FFF2-40B4-BE49-F238E27FC236}">
                <a16:creationId xmlns:a16="http://schemas.microsoft.com/office/drawing/2014/main" xmlns="" id="{27C43B0F-22D1-4CF9-AE73-8A18714E02F7}"/>
              </a:ext>
            </a:extLst>
          </p:cNvPr>
          <p:cNvSpPr txBox="1"/>
          <p:nvPr/>
        </p:nvSpPr>
        <p:spPr>
          <a:xfrm>
            <a:off x="6288801" y="3846114"/>
            <a:ext cx="947315" cy="400110"/>
          </a:xfrm>
          <a:prstGeom prst="rect">
            <a:avLst/>
          </a:prstGeom>
          <a:noFill/>
        </p:spPr>
        <p:txBody>
          <a:bodyPr wrap="square" rtlCol="0">
            <a:spAutoFit/>
          </a:bodyPr>
          <a:lstStyle/>
          <a:p>
            <a:pPr algn="ctr"/>
            <a:r>
              <a:rPr lang="en-US" altLang="ja-JP" sz="2000" dirty="0">
                <a:latin typeface="Arial Black" panose="020B0A04020102020204" pitchFamily="34" charset="0"/>
                <a:ea typeface="メイリオ" panose="020B0604030504040204" pitchFamily="50" charset="-128"/>
              </a:rPr>
              <a:t>20</a:t>
            </a:r>
            <a:r>
              <a:rPr kumimoji="1" lang="ja-JP" altLang="en-US" sz="2000" dirty="0">
                <a:latin typeface="Arial Black" panose="020B0A04020102020204" pitchFamily="34" charset="0"/>
                <a:ea typeface="メイリオ" panose="020B0604030504040204" pitchFamily="50" charset="-128"/>
              </a:rPr>
              <a:t>％</a:t>
            </a:r>
          </a:p>
        </p:txBody>
      </p:sp>
      <p:sp>
        <p:nvSpPr>
          <p:cNvPr id="32" name="テキスト ボックス 31">
            <a:extLst>
              <a:ext uri="{FF2B5EF4-FFF2-40B4-BE49-F238E27FC236}">
                <a16:creationId xmlns:a16="http://schemas.microsoft.com/office/drawing/2014/main" xmlns="" id="{099ADCBC-2A09-40FE-B946-7AEB76624D5F}"/>
              </a:ext>
            </a:extLst>
          </p:cNvPr>
          <p:cNvSpPr txBox="1"/>
          <p:nvPr/>
        </p:nvSpPr>
        <p:spPr>
          <a:xfrm>
            <a:off x="5898548" y="5041115"/>
            <a:ext cx="947315" cy="400110"/>
          </a:xfrm>
          <a:prstGeom prst="rect">
            <a:avLst/>
          </a:prstGeom>
          <a:noFill/>
        </p:spPr>
        <p:txBody>
          <a:bodyPr wrap="square" rtlCol="0">
            <a:spAutoFit/>
          </a:bodyPr>
          <a:lstStyle/>
          <a:p>
            <a:pPr algn="ctr"/>
            <a:r>
              <a:rPr kumimoji="1" lang="en-US" altLang="ja-JP" sz="2000" dirty="0">
                <a:latin typeface="Arial Black" panose="020B0A04020102020204" pitchFamily="34" charset="0"/>
                <a:ea typeface="メイリオ" panose="020B0604030504040204" pitchFamily="50" charset="-128"/>
              </a:rPr>
              <a:t>25</a:t>
            </a:r>
            <a:r>
              <a:rPr kumimoji="1" lang="ja-JP" altLang="en-US" sz="2000" dirty="0">
                <a:latin typeface="Arial Black" panose="020B0A04020102020204" pitchFamily="34" charset="0"/>
                <a:ea typeface="メイリオ" panose="020B0604030504040204" pitchFamily="50" charset="-128"/>
              </a:rPr>
              <a:t>％</a:t>
            </a:r>
          </a:p>
        </p:txBody>
      </p:sp>
    </p:spTree>
    <p:extLst>
      <p:ext uri="{BB962C8B-B14F-4D97-AF65-F5344CB8AC3E}">
        <p14:creationId xmlns:p14="http://schemas.microsoft.com/office/powerpoint/2010/main" val="4144796444"/>
      </p:ext>
    </p:extLst>
  </p:cSld>
  <p:clrMapOvr>
    <a:masterClrMapping/>
  </p:clrMapOvr>
  <p:timing>
    <p:tnLst>
      <p:par>
        <p:cTn id="1" dur="indefinite" restart="never" nodeType="tmRoot"/>
      </p:par>
    </p:tnLst>
  </p:timing>
</p:sld>
</file>

<file path=ppt/theme/theme1.xml><?xml version="1.0" encoding="utf-8"?>
<a:theme xmlns:a="http://schemas.openxmlformats.org/drawingml/2006/main" name="3_オリジナルテンプレート">
  <a:themeElements>
    <a:clrScheme name="青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ユーザー定義_arial black＆メイリオ">
      <a:majorFont>
        <a:latin typeface="Arial Black"/>
        <a:ea typeface="メイリオ"/>
        <a:cs typeface=""/>
      </a:majorFont>
      <a:minorFont>
        <a:latin typeface="Arial Black"/>
        <a:ea typeface="メイリオ"/>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E8E8E8"/>
        </a:solidFill>
        <a:ln w="9525">
          <a:noFill/>
        </a:ln>
        <a:effectLst/>
      </a:spPr>
      <a:bodyPr rot="0" spcFirstLastPara="0" vertOverflow="overflow" horzOverflow="overflow" vert="horz" wrap="square" lIns="144000" tIns="0" rIns="144000" bIns="25200" numCol="1" spcCol="0" rtlCol="0" fromWordArt="0" anchor="ctr" anchorCtr="0" forceAA="0" compatLnSpc="1">
        <a:prstTxWarp prst="textNoShape">
          <a:avLst/>
        </a:prstTxWarp>
        <a:noAutofit/>
      </a:bodyPr>
      <a:lstStyle>
        <a:defPPr algn="ctr">
          <a:defRPr kumimoji="1" sz="1400" dirty="0" smtClean="0">
            <a:solidFill>
              <a:schemeClr val="tx1"/>
            </a:solidFill>
            <a:latin typeface="HGPｺﾞｼｯｸM" panose="020B0600000000000000" pitchFamily="50" charset="-128"/>
            <a:ea typeface="HGPｺﾞｼｯｸM" panose="020B0600000000000000" pitchFamily="50" charset="-128"/>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nchor="t">
        <a:noAutofit/>
      </a:bodyPr>
      <a:lstStyle>
        <a:defPPr algn="just" rtl="0" fontAlgn="base">
          <a:lnSpc>
            <a:spcPct val="125000"/>
          </a:lnSpc>
          <a:spcBef>
            <a:spcPct val="0"/>
          </a:spcBef>
          <a:spcAft>
            <a:spcPct val="0"/>
          </a:spcAft>
          <a:defRPr kumimoji="1" sz="1400" kern="1200" smtClean="0">
            <a:solidFill>
              <a:srgbClr val="000000"/>
            </a:solidFill>
            <a:latin typeface="ＭＳ Ｐゴシック" panose="020B0600070205080204" pitchFamily="50" charset="-128"/>
            <a:ea typeface="ＭＳ Ｐゴシック" panose="020B0600070205080204" pitchFamily="50" charset="-128"/>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emplate/>
  <TotalTime>73</TotalTime>
  <Words>1460</Words>
  <Application>Microsoft Office PowerPoint</Application>
  <PresentationFormat>ワイド画面</PresentationFormat>
  <Paragraphs>327</Paragraphs>
  <Slides>36</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36</vt:i4>
      </vt:variant>
    </vt:vector>
  </HeadingPairs>
  <TitlesOfParts>
    <vt:vector size="45" baseType="lpstr">
      <vt:lpstr>HGPｺﾞｼｯｸM</vt:lpstr>
      <vt:lpstr>ＭＳ Ｐゴシック</vt:lpstr>
      <vt:lpstr>Yu Gothic UI Light</vt:lpstr>
      <vt:lpstr>メイリオ</vt:lpstr>
      <vt:lpstr>Arial</vt:lpstr>
      <vt:lpstr>Arial Black</vt:lpstr>
      <vt:lpstr>Calibri</vt:lpstr>
      <vt:lpstr>Wingdings</vt:lpstr>
      <vt:lpstr>3_オリジナルテンプレート</vt:lpstr>
      <vt:lpstr>WEB説明会</vt:lpstr>
      <vt:lpstr>WEB説明会コンテンツ</vt:lpstr>
      <vt:lpstr>WEB説明会利用方法</vt:lpstr>
      <vt:lpstr>1.会社概要と事業の強み</vt:lpstr>
      <vt:lpstr>会社DATA</vt:lpstr>
      <vt:lpstr>国内事業所</vt:lpstr>
      <vt:lpstr>売上高の推移</vt:lpstr>
      <vt:lpstr>事業ドメイン</vt:lpstr>
      <vt:lpstr>事業領域別売上構成</vt:lpstr>
      <vt:lpstr>世界各地で事業を展開</vt:lpstr>
      <vt:lpstr>グローバル展開</vt:lpstr>
      <vt:lpstr>事業の強み</vt:lpstr>
      <vt:lpstr>2.企業理念・社内の雰囲気</vt:lpstr>
      <vt:lpstr>企業理念</vt:lpstr>
      <vt:lpstr>社内の風土</vt:lpstr>
      <vt:lpstr>コミュニケーションの様子</vt:lpstr>
      <vt:lpstr>3.募集職種と仕事内容</vt:lpstr>
      <vt:lpstr>募集職種と仕事内容</vt:lpstr>
      <vt:lpstr>募集職種と仕事内容</vt:lpstr>
      <vt:lpstr>国内営業の先輩</vt:lpstr>
      <vt:lpstr>海外営業の先輩</vt:lpstr>
      <vt:lpstr>経営企画の先輩</vt:lpstr>
      <vt:lpstr>設計開発の先輩</vt:lpstr>
      <vt:lpstr>ファームウェア開発の先輩</vt:lpstr>
      <vt:lpstr>4.求める人物像</vt:lpstr>
      <vt:lpstr>求める人物像</vt:lpstr>
      <vt:lpstr>求める人物像　解説</vt:lpstr>
      <vt:lpstr>求める人物像　解説</vt:lpstr>
      <vt:lpstr>PowerPoint プレゼンテーション</vt:lpstr>
      <vt:lpstr>5.福利厚生と各種制度</vt:lpstr>
      <vt:lpstr>ダイバーシティ</vt:lpstr>
      <vt:lpstr>PowerPoint プレゼンテーション</vt:lpstr>
      <vt:lpstr>施設</vt:lpstr>
      <vt:lpstr>6.応募と選考の流れ</vt:lpstr>
      <vt:lpstr>応募受付</vt:lpstr>
      <vt:lpstr>選考の流れ</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tagaihiroyuki</dc:creator>
  <cp:lastModifiedBy>中野 英治</cp:lastModifiedBy>
  <cp:revision>12</cp:revision>
  <dcterms:created xsi:type="dcterms:W3CDTF">2018-08-24T06:22:55Z</dcterms:created>
  <dcterms:modified xsi:type="dcterms:W3CDTF">2018-09-18T09:51:07Z</dcterms:modified>
</cp:coreProperties>
</file>